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9.xml" ContentType="application/vnd.openxmlformats-officedocument.theme+xml"/>
  <Override PartName="/ppt/tags/tag3.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0.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1.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4.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4"/>
    <p:sldMasterId id="2147483698" r:id="rId5"/>
    <p:sldMasterId id="2147483714" r:id="rId6"/>
    <p:sldMasterId id="2147483740" r:id="rId7"/>
    <p:sldMasterId id="2147483789" r:id="rId8"/>
    <p:sldMasterId id="2147483817" r:id="rId9"/>
    <p:sldMasterId id="2147483832" r:id="rId10"/>
    <p:sldMasterId id="2147483847" r:id="rId11"/>
    <p:sldMasterId id="2147483858" r:id="rId12"/>
    <p:sldMasterId id="2147483900" r:id="rId13"/>
    <p:sldMasterId id="2147483926" r:id="rId14"/>
    <p:sldMasterId id="2147483952" r:id="rId15"/>
    <p:sldMasterId id="2147483984" r:id="rId16"/>
    <p:sldMasterId id="2147484041" r:id="rId17"/>
    <p:sldMasterId id="2147484093" r:id="rId18"/>
  </p:sldMasterIdLst>
  <p:notesMasterIdLst>
    <p:notesMasterId r:id="rId36"/>
  </p:notesMasterIdLst>
  <p:handoutMasterIdLst>
    <p:handoutMasterId r:id="rId37"/>
  </p:handoutMasterIdLst>
  <p:sldIdLst>
    <p:sldId id="477" r:id="rId19"/>
    <p:sldId id="263" r:id="rId20"/>
    <p:sldId id="1777" r:id="rId21"/>
    <p:sldId id="6724" r:id="rId22"/>
    <p:sldId id="6713" r:id="rId23"/>
    <p:sldId id="6726" r:id="rId24"/>
    <p:sldId id="6696" r:id="rId25"/>
    <p:sldId id="6725" r:id="rId26"/>
    <p:sldId id="6727" r:id="rId27"/>
    <p:sldId id="1792" r:id="rId28"/>
    <p:sldId id="6728" r:id="rId29"/>
    <p:sldId id="6729" r:id="rId30"/>
    <p:sldId id="6730" r:id="rId31"/>
    <p:sldId id="1794" r:id="rId32"/>
    <p:sldId id="6712" r:id="rId33"/>
    <p:sldId id="6714" r:id="rId34"/>
    <p:sldId id="479"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C4"/>
    <a:srgbClr val="FE8022"/>
    <a:srgbClr val="FFFFFF"/>
    <a:srgbClr val="0066A1"/>
    <a:srgbClr val="112936"/>
    <a:srgbClr val="0A587D"/>
    <a:srgbClr val="040406"/>
    <a:srgbClr val="00AFD8"/>
    <a:srgbClr val="28529F"/>
    <a:srgbClr val="91CF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8" autoAdjust="0"/>
    <p:restoredTop sz="95118" autoAdjust="0"/>
  </p:normalViewPr>
  <p:slideViewPr>
    <p:cSldViewPr snapToGrid="0">
      <p:cViewPr varScale="1">
        <p:scale>
          <a:sx n="112" d="100"/>
          <a:sy n="112" d="100"/>
        </p:scale>
        <p:origin x="156" y="102"/>
      </p:cViewPr>
      <p:guideLst/>
    </p:cSldViewPr>
  </p:slideViewPr>
  <p:notesTextViewPr>
    <p:cViewPr>
      <p:scale>
        <a:sx n="1" d="1"/>
        <a:sy n="1" d="1"/>
      </p:scale>
      <p:origin x="0" y="0"/>
    </p:cViewPr>
  </p:notesTextViewPr>
  <p:notesViewPr>
    <p:cSldViewPr snapToGrid="0">
      <p:cViewPr>
        <p:scale>
          <a:sx n="1" d="2"/>
          <a:sy n="1" d="2"/>
        </p:scale>
        <p:origin x="2628" y="8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3.xml"/><Relationship Id="rId34" Type="http://schemas.openxmlformats.org/officeDocument/2006/relationships/slide" Target="slides/slide16.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4"/>
          <p:cNvSpPr>
            <a:spLocks noGrp="1"/>
          </p:cNvSpPr>
          <p:nvPr>
            <p:ph type="sldNum" sz="quarter" idx="3"/>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‹N°›</a:t>
            </a:fld>
            <a:endParaRPr lang="nl-NL" sz="1000">
              <a:latin typeface="Verdana" pitchFamily="34" charset="0"/>
              <a:ea typeface="Verdana" pitchFamily="34" charset="0"/>
              <a:cs typeface="Verdana" pitchFamily="34" charset="0"/>
            </a:endParaRPr>
          </a:p>
        </p:txBody>
      </p:sp>
      <p:sp>
        <p:nvSpPr>
          <p:cNvPr id="7" name="AddNotifier#2"/>
          <p:cNvSpPr txBox="1">
            <a:spLocks noChangeArrowheads="1"/>
          </p:cNvSpPr>
          <p:nvPr/>
        </p:nvSpPr>
        <p:spPr bwMode="auto">
          <a:xfrm>
            <a:off x="228898" y="8544386"/>
            <a:ext cx="5913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Codex, Atos Consulting, Atos Worldgrid, Bull, Canopy, equensWorldline, Unify, Worldline and Zero Email are registered trademarks of the Atos group. March 2016. © 2016 Atos. Confidential information owned by Atos, to be used by the recipient only. This document, or any part of it, may not be reproduced, copied, circulated and/or distributed nor quoted without prior written approval from Atos.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9786" y="179512"/>
            <a:ext cx="1354139" cy="442911"/>
          </a:xfrm>
          <a:prstGeom prst="rect">
            <a:avLst/>
          </a:prstGeom>
        </p:spPr>
      </p:pic>
    </p:spTree>
    <p:extLst>
      <p:ext uri="{BB962C8B-B14F-4D97-AF65-F5344CB8AC3E}">
        <p14:creationId xmlns:p14="http://schemas.microsoft.com/office/powerpoint/2010/main" val="3035691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5"/>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‹N°›</a:t>
            </a:fld>
            <a:endParaRPr lang="nl-NL" sz="1000">
              <a:latin typeface="Verdana" pitchFamily="34" charset="0"/>
              <a:ea typeface="Verdana" pitchFamily="34" charset="0"/>
              <a:cs typeface="Verdana" pitchFamily="34" charset="0"/>
            </a:endParaRPr>
          </a:p>
        </p:txBody>
      </p:sp>
      <p:sp>
        <p:nvSpPr>
          <p:cNvPr id="9" name="AddNotifier#3"/>
          <p:cNvSpPr txBox="1">
            <a:spLocks noChangeArrowheads="1"/>
          </p:cNvSpPr>
          <p:nvPr/>
        </p:nvSpPr>
        <p:spPr bwMode="auto">
          <a:xfrm>
            <a:off x="228898" y="8544386"/>
            <a:ext cx="5913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Codex, Atos Consulting, Atos Worldgrid, Bull, Canopy, equensWorldline, Unify, Worldline and Zero Email are registered trademarks of the Atos group. March 2016. © 2016 Atos. Confidential information owned by Atos, to be used by the recipient only. This document, or any part of it, may not be reproduced, copied, circulated and/or distributed nor quoted without prior written approval from Atos.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786" y="131882"/>
            <a:ext cx="1354139" cy="442911"/>
          </a:xfrm>
          <a:prstGeom prst="rect">
            <a:avLst/>
          </a:prstGeom>
        </p:spPr>
      </p:pic>
    </p:spTree>
    <p:extLst>
      <p:ext uri="{BB962C8B-B14F-4D97-AF65-F5344CB8AC3E}">
        <p14:creationId xmlns:p14="http://schemas.microsoft.com/office/powerpoint/2010/main" val="424252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a:t>
            </a:fld>
            <a:endParaRPr lang="en-US"/>
          </a:p>
        </p:txBody>
      </p:sp>
    </p:spTree>
    <p:extLst>
      <p:ext uri="{BB962C8B-B14F-4D97-AF65-F5344CB8AC3E}">
        <p14:creationId xmlns:p14="http://schemas.microsoft.com/office/powerpoint/2010/main" val="141890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06463" rtl="0" eaLnBrk="0" fontAlgn="base" latinLnBrk="0" hangingPunct="0">
              <a:lnSpc>
                <a:spcPct val="89000"/>
              </a:lnSpc>
              <a:spcBef>
                <a:spcPct val="0"/>
              </a:spcBef>
              <a:spcAft>
                <a:spcPct val="0"/>
              </a:spcAft>
              <a:buClrTx/>
              <a:buSzTx/>
              <a:buFontTx/>
              <a:buNone/>
              <a:tabLst/>
              <a:defRPr/>
            </a:pPr>
            <a:fld id="{62786036-71D8-437F-9E1E-5A10E0A94061}" type="slidenum">
              <a:rPr kumimoji="0" lang="nl-NL" sz="1000" b="0" i="0" u="none" strike="noStrike" kern="1200" cap="none" spc="0" normalizeH="0" baseline="0" noProof="0" smtClean="0">
                <a:ln>
                  <a:noFill/>
                </a:ln>
                <a:solidFill>
                  <a:prstClr val="black"/>
                </a:solidFill>
                <a:effectLst/>
                <a:uLnTx/>
                <a:uFillTx/>
                <a:latin typeface="Calibri"/>
                <a:ea typeface="MS PGothic" pitchFamily="34" charset="-128"/>
                <a:cs typeface="Arial" pitchFamily="34" charset="0"/>
              </a:rPr>
              <a:pPr marL="0" marR="0" lvl="0" indent="0" algn="r" defTabSz="906463" rtl="0" eaLnBrk="0" fontAlgn="base" latinLnBrk="0" hangingPunct="0">
                <a:lnSpc>
                  <a:spcPct val="89000"/>
                </a:lnSpc>
                <a:spcBef>
                  <a:spcPct val="0"/>
                </a:spcBef>
                <a:spcAft>
                  <a:spcPct val="0"/>
                </a:spcAft>
                <a:buClrTx/>
                <a:buSzTx/>
                <a:buFontTx/>
                <a:buNone/>
                <a:tabLst/>
                <a:defRPr/>
              </a:pPr>
              <a:t>3</a:t>
            </a:fld>
            <a:endParaRPr kumimoji="0" lang="nl-NL" sz="1000" b="0" i="0" u="none" strike="noStrike" kern="1200" cap="none" spc="0" normalizeH="0" baseline="0" noProof="0">
              <a:ln>
                <a:noFill/>
              </a:ln>
              <a:solidFill>
                <a:prstClr val="black"/>
              </a:solidFill>
              <a:effectLst/>
              <a:uLnTx/>
              <a:uFillTx/>
              <a:latin typeface="Calibri"/>
              <a:ea typeface="MS PGothic" pitchFamily="34" charset="-128"/>
              <a:cs typeface="Arial" pitchFamily="34" charset="0"/>
            </a:endParaRPr>
          </a:p>
        </p:txBody>
      </p:sp>
    </p:spTree>
    <p:extLst>
      <p:ext uri="{BB962C8B-B14F-4D97-AF65-F5344CB8AC3E}">
        <p14:creationId xmlns:p14="http://schemas.microsoft.com/office/powerpoint/2010/main" val="203860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06463" rtl="0" eaLnBrk="0" fontAlgn="base" latinLnBrk="0" hangingPunct="0">
              <a:lnSpc>
                <a:spcPct val="89000"/>
              </a:lnSpc>
              <a:spcBef>
                <a:spcPct val="0"/>
              </a:spcBef>
              <a:spcAft>
                <a:spcPct val="0"/>
              </a:spcAft>
              <a:buClrTx/>
              <a:buSzTx/>
              <a:buFontTx/>
              <a:buNone/>
              <a:tabLst/>
              <a:defRPr/>
            </a:pPr>
            <a:fld id="{62786036-71D8-437F-9E1E-5A10E0A94061}" type="slidenum">
              <a:rPr kumimoji="0" lang="nl-NL" sz="1000" b="0" i="0" u="none" strike="noStrike" kern="1200" cap="none" spc="0" normalizeH="0" baseline="0" noProof="0" smtClean="0">
                <a:ln>
                  <a:noFill/>
                </a:ln>
                <a:solidFill>
                  <a:prstClr val="black"/>
                </a:solidFill>
                <a:effectLst/>
                <a:uLnTx/>
                <a:uFillTx/>
                <a:latin typeface="Calibri"/>
                <a:ea typeface="MS PGothic" pitchFamily="34" charset="-128"/>
                <a:cs typeface="Arial" pitchFamily="34" charset="0"/>
              </a:rPr>
              <a:pPr marL="0" marR="0" lvl="0" indent="0" algn="r" defTabSz="906463" rtl="0" eaLnBrk="0" fontAlgn="base" latinLnBrk="0" hangingPunct="0">
                <a:lnSpc>
                  <a:spcPct val="89000"/>
                </a:lnSpc>
                <a:spcBef>
                  <a:spcPct val="0"/>
                </a:spcBef>
                <a:spcAft>
                  <a:spcPct val="0"/>
                </a:spcAft>
                <a:buClrTx/>
                <a:buSzTx/>
                <a:buFontTx/>
                <a:buNone/>
                <a:tabLst/>
                <a:defRPr/>
              </a:pPr>
              <a:t>4</a:t>
            </a:fld>
            <a:endParaRPr kumimoji="0" lang="nl-NL" sz="1000" b="0" i="0" u="none" strike="noStrike" kern="1200" cap="none" spc="0" normalizeH="0" baseline="0" noProof="0">
              <a:ln>
                <a:noFill/>
              </a:ln>
              <a:solidFill>
                <a:prstClr val="black"/>
              </a:solidFill>
              <a:effectLst/>
              <a:uLnTx/>
              <a:uFillTx/>
              <a:latin typeface="Calibri"/>
              <a:ea typeface="MS PGothic" pitchFamily="34" charset="-128"/>
              <a:cs typeface="Arial" pitchFamily="34" charset="0"/>
            </a:endParaRPr>
          </a:p>
        </p:txBody>
      </p:sp>
    </p:spTree>
    <p:extLst>
      <p:ext uri="{BB962C8B-B14F-4D97-AF65-F5344CB8AC3E}">
        <p14:creationId xmlns:p14="http://schemas.microsoft.com/office/powerpoint/2010/main" val="1276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06463" rtl="0" eaLnBrk="0" fontAlgn="base" latinLnBrk="0" hangingPunct="0">
              <a:lnSpc>
                <a:spcPct val="89000"/>
              </a:lnSpc>
              <a:spcBef>
                <a:spcPct val="0"/>
              </a:spcBef>
              <a:spcAft>
                <a:spcPct val="0"/>
              </a:spcAft>
              <a:buClrTx/>
              <a:buSzTx/>
              <a:buFontTx/>
              <a:buNone/>
              <a:tabLst/>
              <a:defRPr/>
            </a:pPr>
            <a:fld id="{62786036-71D8-437F-9E1E-5A10E0A94061}" type="slidenum">
              <a:rPr kumimoji="0" lang="nl-NL" sz="1000" b="0" i="0" u="none" strike="noStrike" kern="1200" cap="none" spc="0" normalizeH="0" baseline="0" noProof="0" smtClean="0">
                <a:ln>
                  <a:noFill/>
                </a:ln>
                <a:solidFill>
                  <a:prstClr val="black"/>
                </a:solidFill>
                <a:effectLst/>
                <a:uLnTx/>
                <a:uFillTx/>
                <a:latin typeface="Calibri"/>
                <a:ea typeface="MS PGothic" pitchFamily="34" charset="-128"/>
                <a:cs typeface="Arial" pitchFamily="34" charset="0"/>
              </a:rPr>
              <a:pPr marL="0" marR="0" lvl="0" indent="0" algn="r" defTabSz="906463" rtl="0" eaLnBrk="0" fontAlgn="base" latinLnBrk="0" hangingPunct="0">
                <a:lnSpc>
                  <a:spcPct val="89000"/>
                </a:lnSpc>
                <a:spcBef>
                  <a:spcPct val="0"/>
                </a:spcBef>
                <a:spcAft>
                  <a:spcPct val="0"/>
                </a:spcAft>
                <a:buClrTx/>
                <a:buSzTx/>
                <a:buFontTx/>
                <a:buNone/>
                <a:tabLst/>
                <a:defRPr/>
              </a:pPr>
              <a:t>6</a:t>
            </a:fld>
            <a:endParaRPr kumimoji="0" lang="nl-NL" sz="1000" b="0" i="0" u="none" strike="noStrike" kern="1200" cap="none" spc="0" normalizeH="0" baseline="0" noProof="0">
              <a:ln>
                <a:noFill/>
              </a:ln>
              <a:solidFill>
                <a:prstClr val="black"/>
              </a:solidFill>
              <a:effectLst/>
              <a:uLnTx/>
              <a:uFillTx/>
              <a:latin typeface="Calibri"/>
              <a:ea typeface="MS PGothic" pitchFamily="34" charset="-128"/>
              <a:cs typeface="Arial" pitchFamily="34" charset="0"/>
            </a:endParaRPr>
          </a:p>
        </p:txBody>
      </p:sp>
    </p:spTree>
    <p:extLst>
      <p:ext uri="{BB962C8B-B14F-4D97-AF65-F5344CB8AC3E}">
        <p14:creationId xmlns:p14="http://schemas.microsoft.com/office/powerpoint/2010/main" val="1311955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06463" rtl="0" eaLnBrk="0" fontAlgn="base" latinLnBrk="0" hangingPunct="0">
              <a:lnSpc>
                <a:spcPct val="89000"/>
              </a:lnSpc>
              <a:spcBef>
                <a:spcPct val="0"/>
              </a:spcBef>
              <a:spcAft>
                <a:spcPct val="0"/>
              </a:spcAft>
              <a:buClrTx/>
              <a:buSzTx/>
              <a:buFontTx/>
              <a:buNone/>
              <a:tabLst/>
              <a:defRPr/>
            </a:pPr>
            <a:fld id="{62786036-71D8-437F-9E1E-5A10E0A94061}" type="slidenum">
              <a:rPr kumimoji="0" lang="nl-NL" sz="1000" b="0" i="0" u="none" strike="noStrike" kern="1200" cap="none" spc="0" normalizeH="0" baseline="0" noProof="0" smtClean="0">
                <a:ln>
                  <a:noFill/>
                </a:ln>
                <a:solidFill>
                  <a:prstClr val="black"/>
                </a:solidFill>
                <a:effectLst/>
                <a:uLnTx/>
                <a:uFillTx/>
                <a:latin typeface="Calibri"/>
                <a:ea typeface="MS PGothic" pitchFamily="34" charset="-128"/>
                <a:cs typeface="Arial" pitchFamily="34" charset="0"/>
              </a:rPr>
              <a:pPr marL="0" marR="0" lvl="0" indent="0" algn="r" defTabSz="906463" rtl="0" eaLnBrk="0" fontAlgn="base" latinLnBrk="0" hangingPunct="0">
                <a:lnSpc>
                  <a:spcPct val="89000"/>
                </a:lnSpc>
                <a:spcBef>
                  <a:spcPct val="0"/>
                </a:spcBef>
                <a:spcAft>
                  <a:spcPct val="0"/>
                </a:spcAft>
                <a:buClrTx/>
                <a:buSzTx/>
                <a:buFontTx/>
                <a:buNone/>
                <a:tabLst/>
                <a:defRPr/>
              </a:pPr>
              <a:t>8</a:t>
            </a:fld>
            <a:endParaRPr kumimoji="0" lang="nl-NL" sz="1000" b="0" i="0" u="none" strike="noStrike" kern="1200" cap="none" spc="0" normalizeH="0" baseline="0" noProof="0">
              <a:ln>
                <a:noFill/>
              </a:ln>
              <a:solidFill>
                <a:prstClr val="black"/>
              </a:solidFill>
              <a:effectLst/>
              <a:uLnTx/>
              <a:uFillTx/>
              <a:latin typeface="Calibri"/>
              <a:ea typeface="MS PGothic" pitchFamily="34" charset="-128"/>
              <a:cs typeface="Arial" pitchFamily="34" charset="0"/>
            </a:endParaRPr>
          </a:p>
        </p:txBody>
      </p:sp>
    </p:spTree>
    <p:extLst>
      <p:ext uri="{BB962C8B-B14F-4D97-AF65-F5344CB8AC3E}">
        <p14:creationId xmlns:p14="http://schemas.microsoft.com/office/powerpoint/2010/main" val="3425882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06463" rtl="0" eaLnBrk="0" fontAlgn="base" latinLnBrk="0" hangingPunct="0">
              <a:lnSpc>
                <a:spcPct val="89000"/>
              </a:lnSpc>
              <a:spcBef>
                <a:spcPct val="0"/>
              </a:spcBef>
              <a:spcAft>
                <a:spcPct val="0"/>
              </a:spcAft>
              <a:buClrTx/>
              <a:buSzTx/>
              <a:buFontTx/>
              <a:buNone/>
              <a:tabLst/>
              <a:defRPr/>
            </a:pPr>
            <a:fld id="{62786036-71D8-437F-9E1E-5A10E0A94061}" type="slidenum">
              <a:rPr kumimoji="0" lang="nl-NL" sz="1000" b="0" i="0" u="none" strike="noStrike" kern="1200" cap="none" spc="0" normalizeH="0" baseline="0" noProof="0" smtClean="0">
                <a:ln>
                  <a:noFill/>
                </a:ln>
                <a:solidFill>
                  <a:prstClr val="black"/>
                </a:solidFill>
                <a:effectLst/>
                <a:uLnTx/>
                <a:uFillTx/>
                <a:latin typeface="Calibri"/>
                <a:ea typeface="MS PGothic" pitchFamily="34" charset="-128"/>
                <a:cs typeface="Arial" pitchFamily="34" charset="0"/>
              </a:rPr>
              <a:pPr marL="0" marR="0" lvl="0" indent="0" algn="r" defTabSz="906463" rtl="0" eaLnBrk="0" fontAlgn="base" latinLnBrk="0" hangingPunct="0">
                <a:lnSpc>
                  <a:spcPct val="89000"/>
                </a:lnSpc>
                <a:spcBef>
                  <a:spcPct val="0"/>
                </a:spcBef>
                <a:spcAft>
                  <a:spcPct val="0"/>
                </a:spcAft>
                <a:buClrTx/>
                <a:buSzTx/>
                <a:buFontTx/>
                <a:buNone/>
                <a:tabLst/>
                <a:defRPr/>
              </a:pPr>
              <a:t>9</a:t>
            </a:fld>
            <a:endParaRPr kumimoji="0" lang="nl-NL" sz="1000" b="0" i="0" u="none" strike="noStrike" kern="1200" cap="none" spc="0" normalizeH="0" baseline="0" noProof="0">
              <a:ln>
                <a:noFill/>
              </a:ln>
              <a:solidFill>
                <a:prstClr val="black"/>
              </a:solidFill>
              <a:effectLst/>
              <a:uLnTx/>
              <a:uFillTx/>
              <a:latin typeface="Calibri"/>
              <a:ea typeface="MS PGothic" pitchFamily="34" charset="-128"/>
              <a:cs typeface="Arial" pitchFamily="34" charset="0"/>
            </a:endParaRPr>
          </a:p>
        </p:txBody>
      </p:sp>
    </p:spTree>
    <p:extLst>
      <p:ext uri="{BB962C8B-B14F-4D97-AF65-F5344CB8AC3E}">
        <p14:creationId xmlns:p14="http://schemas.microsoft.com/office/powerpoint/2010/main" val="2988204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06463" rtl="0" eaLnBrk="0" fontAlgn="base" latinLnBrk="0" hangingPunct="0">
              <a:lnSpc>
                <a:spcPct val="89000"/>
              </a:lnSpc>
              <a:spcBef>
                <a:spcPct val="0"/>
              </a:spcBef>
              <a:spcAft>
                <a:spcPct val="0"/>
              </a:spcAft>
              <a:buClrTx/>
              <a:buSzTx/>
              <a:buFontTx/>
              <a:buNone/>
              <a:tabLst/>
              <a:defRPr/>
            </a:pPr>
            <a:fld id="{62786036-71D8-437F-9E1E-5A10E0A94061}" type="slidenum">
              <a:rPr kumimoji="0" lang="nl-NL" sz="1000" b="0" i="0" u="none" strike="noStrike" kern="1200" cap="none" spc="0" normalizeH="0" baseline="0" noProof="0" smtClean="0">
                <a:ln>
                  <a:noFill/>
                </a:ln>
                <a:solidFill>
                  <a:prstClr val="black"/>
                </a:solidFill>
                <a:effectLst/>
                <a:uLnTx/>
                <a:uFillTx/>
                <a:latin typeface="Calibri"/>
                <a:ea typeface="MS PGothic" pitchFamily="34" charset="-128"/>
                <a:cs typeface="Arial" pitchFamily="34" charset="0"/>
              </a:rPr>
              <a:pPr marL="0" marR="0" lvl="0" indent="0" algn="r" defTabSz="906463" rtl="0" eaLnBrk="0" fontAlgn="base" latinLnBrk="0" hangingPunct="0">
                <a:lnSpc>
                  <a:spcPct val="89000"/>
                </a:lnSpc>
                <a:spcBef>
                  <a:spcPct val="0"/>
                </a:spcBef>
                <a:spcAft>
                  <a:spcPct val="0"/>
                </a:spcAft>
                <a:buClrTx/>
                <a:buSzTx/>
                <a:buFontTx/>
                <a:buNone/>
                <a:tabLst/>
                <a:defRPr/>
              </a:pPr>
              <a:t>11</a:t>
            </a:fld>
            <a:endParaRPr kumimoji="0" lang="nl-NL" sz="1000" b="0" i="0" u="none" strike="noStrike" kern="1200" cap="none" spc="0" normalizeH="0" baseline="0" noProof="0">
              <a:ln>
                <a:noFill/>
              </a:ln>
              <a:solidFill>
                <a:prstClr val="black"/>
              </a:solidFill>
              <a:effectLst/>
              <a:uLnTx/>
              <a:uFillTx/>
              <a:latin typeface="Calibri"/>
              <a:ea typeface="MS PGothic" pitchFamily="34" charset="-128"/>
              <a:cs typeface="Arial" pitchFamily="34" charset="0"/>
            </a:endParaRPr>
          </a:p>
        </p:txBody>
      </p:sp>
    </p:spTree>
    <p:extLst>
      <p:ext uri="{BB962C8B-B14F-4D97-AF65-F5344CB8AC3E}">
        <p14:creationId xmlns:p14="http://schemas.microsoft.com/office/powerpoint/2010/main" val="2073147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06463" rtl="0" eaLnBrk="0" fontAlgn="base" latinLnBrk="0" hangingPunct="0">
              <a:lnSpc>
                <a:spcPct val="89000"/>
              </a:lnSpc>
              <a:spcBef>
                <a:spcPct val="0"/>
              </a:spcBef>
              <a:spcAft>
                <a:spcPct val="0"/>
              </a:spcAft>
              <a:buClrTx/>
              <a:buSzTx/>
              <a:buFontTx/>
              <a:buNone/>
              <a:tabLst/>
              <a:defRPr/>
            </a:pPr>
            <a:fld id="{62786036-71D8-437F-9E1E-5A10E0A94061}" type="slidenum">
              <a:rPr kumimoji="0" lang="nl-NL" sz="1000" b="0" i="0" u="none" strike="noStrike" kern="1200" cap="none" spc="0" normalizeH="0" baseline="0" noProof="0" smtClean="0">
                <a:ln>
                  <a:noFill/>
                </a:ln>
                <a:solidFill>
                  <a:prstClr val="black"/>
                </a:solidFill>
                <a:effectLst/>
                <a:uLnTx/>
                <a:uFillTx/>
                <a:latin typeface="Calibri"/>
                <a:ea typeface="MS PGothic" pitchFamily="34" charset="-128"/>
                <a:cs typeface="Arial" pitchFamily="34" charset="0"/>
              </a:rPr>
              <a:pPr marL="0" marR="0" lvl="0" indent="0" algn="r" defTabSz="906463" rtl="0" eaLnBrk="0" fontAlgn="base" latinLnBrk="0" hangingPunct="0">
                <a:lnSpc>
                  <a:spcPct val="89000"/>
                </a:lnSpc>
                <a:spcBef>
                  <a:spcPct val="0"/>
                </a:spcBef>
                <a:spcAft>
                  <a:spcPct val="0"/>
                </a:spcAft>
                <a:buClrTx/>
                <a:buSzTx/>
                <a:buFontTx/>
                <a:buNone/>
                <a:tabLst/>
                <a:defRPr/>
              </a:pPr>
              <a:t>12</a:t>
            </a:fld>
            <a:endParaRPr kumimoji="0" lang="nl-NL" sz="1000" b="0" i="0" u="none" strike="noStrike" kern="1200" cap="none" spc="0" normalizeH="0" baseline="0" noProof="0">
              <a:ln>
                <a:noFill/>
              </a:ln>
              <a:solidFill>
                <a:prstClr val="black"/>
              </a:solidFill>
              <a:effectLst/>
              <a:uLnTx/>
              <a:uFillTx/>
              <a:latin typeface="Calibri"/>
              <a:ea typeface="MS PGothic" pitchFamily="34" charset="-128"/>
              <a:cs typeface="Arial" pitchFamily="34" charset="0"/>
            </a:endParaRPr>
          </a:p>
        </p:txBody>
      </p:sp>
    </p:spTree>
    <p:extLst>
      <p:ext uri="{BB962C8B-B14F-4D97-AF65-F5344CB8AC3E}">
        <p14:creationId xmlns:p14="http://schemas.microsoft.com/office/powerpoint/2010/main" val="13397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739775"/>
            <a:ext cx="6569075" cy="36957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06463" rtl="0" eaLnBrk="0" fontAlgn="base" latinLnBrk="0" hangingPunct="0">
              <a:lnSpc>
                <a:spcPct val="89000"/>
              </a:lnSpc>
              <a:spcBef>
                <a:spcPct val="0"/>
              </a:spcBef>
              <a:spcAft>
                <a:spcPct val="0"/>
              </a:spcAft>
              <a:buClrTx/>
              <a:buSzTx/>
              <a:buFontTx/>
              <a:buNone/>
              <a:tabLst/>
              <a:defRPr/>
            </a:pPr>
            <a:fld id="{62786036-71D8-437F-9E1E-5A10E0A94061}" type="slidenum">
              <a:rPr kumimoji="0" lang="nl-NL" sz="1000" b="0" i="0" u="none" strike="noStrike" kern="1200" cap="none" spc="0" normalizeH="0" baseline="0" noProof="0" smtClean="0">
                <a:ln>
                  <a:noFill/>
                </a:ln>
                <a:solidFill>
                  <a:prstClr val="black"/>
                </a:solidFill>
                <a:effectLst/>
                <a:uLnTx/>
                <a:uFillTx/>
                <a:latin typeface="Calibri"/>
                <a:ea typeface="MS PGothic" pitchFamily="34" charset="-128"/>
                <a:cs typeface="Arial" pitchFamily="34" charset="0"/>
              </a:rPr>
              <a:pPr marL="0" marR="0" lvl="0" indent="0" algn="r" defTabSz="906463" rtl="0" eaLnBrk="0" fontAlgn="base" latinLnBrk="0" hangingPunct="0">
                <a:lnSpc>
                  <a:spcPct val="89000"/>
                </a:lnSpc>
                <a:spcBef>
                  <a:spcPct val="0"/>
                </a:spcBef>
                <a:spcAft>
                  <a:spcPct val="0"/>
                </a:spcAft>
                <a:buClrTx/>
                <a:buSzTx/>
                <a:buFontTx/>
                <a:buNone/>
                <a:tabLst/>
                <a:defRPr/>
              </a:pPr>
              <a:t>13</a:t>
            </a:fld>
            <a:endParaRPr kumimoji="0" lang="nl-NL" sz="1000" b="0" i="0" u="none" strike="noStrike" kern="1200" cap="none" spc="0" normalizeH="0" baseline="0" noProof="0">
              <a:ln>
                <a:noFill/>
              </a:ln>
              <a:solidFill>
                <a:prstClr val="black"/>
              </a:solidFill>
              <a:effectLst/>
              <a:uLnTx/>
              <a:uFillTx/>
              <a:latin typeface="Calibri"/>
              <a:ea typeface="MS PGothic" pitchFamily="34" charset="-128"/>
              <a:cs typeface="Arial" pitchFamily="34" charset="0"/>
            </a:endParaRPr>
          </a:p>
        </p:txBody>
      </p:sp>
    </p:spTree>
    <p:extLst>
      <p:ext uri="{BB962C8B-B14F-4D97-AF65-F5344CB8AC3E}">
        <p14:creationId xmlns:p14="http://schemas.microsoft.com/office/powerpoint/2010/main" val="3761779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5.xml"/><Relationship Id="rId4" Type="http://schemas.openxmlformats.org/officeDocument/2006/relationships/image" Target="../media/image63.png"/></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Master" Target="../slideMasters/slideMaster5.xml"/><Relationship Id="rId7" Type="http://schemas.openxmlformats.org/officeDocument/2006/relationships/image" Target="../media/image65.jpe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4.emf"/><Relationship Id="rId5" Type="http://schemas.openxmlformats.org/officeDocument/2006/relationships/oleObject" Target="../embeddings/oleObject1.bin"/><Relationship Id="rId10" Type="http://schemas.openxmlformats.org/officeDocument/2006/relationships/image" Target="../media/image63.png"/><Relationship Id="rId4" Type="http://schemas.openxmlformats.org/officeDocument/2006/relationships/image" Target="../media/image61.png"/><Relationship Id="rId9" Type="http://schemas.openxmlformats.org/officeDocument/2006/relationships/image" Target="../media/image6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image" Target="../media/image68.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68.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31.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2.emf"/><Relationship Id="rId5" Type="http://schemas.openxmlformats.org/officeDocument/2006/relationships/oleObject" Target="../embeddings/oleObject2.bin"/><Relationship Id="rId4" Type="http://schemas.openxmlformats.org/officeDocument/2006/relationships/image" Target="../media/image73.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2.emf"/><Relationship Id="rId5" Type="http://schemas.openxmlformats.org/officeDocument/2006/relationships/oleObject" Target="../embeddings/oleObject3.bin"/><Relationship Id="rId4" Type="http://schemas.openxmlformats.org/officeDocument/2006/relationships/image" Target="../media/image73.jpe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85.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20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image" Target="../media/image64.emf"/><Relationship Id="rId4" Type="http://schemas.openxmlformats.org/officeDocument/2006/relationships/oleObject" Target="../embeddings/oleObject5.bin"/></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4.emf"/><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37.emf"/><Relationship Id="rId5" Type="http://schemas.openxmlformats.org/officeDocument/2006/relationships/image" Target="../media/image64.emf"/><Relationship Id="rId4" Type="http://schemas.openxmlformats.org/officeDocument/2006/relationships/oleObject" Target="../embeddings/oleObject6.bin"/></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4.e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37.emf"/><Relationship Id="rId5" Type="http://schemas.openxmlformats.org/officeDocument/2006/relationships/image" Target="../media/image64.emf"/><Relationship Id="rId4" Type="http://schemas.openxmlformats.org/officeDocument/2006/relationships/oleObject" Target="../embeddings/oleObject7.bin"/></Relationships>
</file>

<file path=ppt/slideLayouts/_rels/slideLayout21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image" Target="../media/image64.emf"/><Relationship Id="rId4" Type="http://schemas.openxmlformats.org/officeDocument/2006/relationships/oleObject" Target="../embeddings/oleObject8.bin"/></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6.emf"/><Relationship Id="rId5" Type="http://schemas.openxmlformats.org/officeDocument/2006/relationships/image" Target="../media/image64.emf"/><Relationship Id="rId4" Type="http://schemas.openxmlformats.org/officeDocument/2006/relationships/oleObject" Target="../embeddings/oleObject9.bin"/></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7.emf"/><Relationship Id="rId5" Type="http://schemas.openxmlformats.org/officeDocument/2006/relationships/image" Target="../media/image64.emf"/><Relationship Id="rId4" Type="http://schemas.openxmlformats.org/officeDocument/2006/relationships/oleObject" Target="../embeddings/oleObject10.bin"/></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8.emf"/><Relationship Id="rId5" Type="http://schemas.openxmlformats.org/officeDocument/2006/relationships/image" Target="../media/image64.emf"/><Relationship Id="rId4" Type="http://schemas.openxmlformats.org/officeDocument/2006/relationships/oleObject" Target="../embeddings/oleObject11.bin"/></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9.emf"/><Relationship Id="rId5" Type="http://schemas.openxmlformats.org/officeDocument/2006/relationships/image" Target="../media/image64.emf"/><Relationship Id="rId4" Type="http://schemas.openxmlformats.org/officeDocument/2006/relationships/oleObject" Target="../embeddings/oleObject12.bin"/></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0.emf"/><Relationship Id="rId5" Type="http://schemas.openxmlformats.org/officeDocument/2006/relationships/image" Target="../media/image64.emf"/><Relationship Id="rId4" Type="http://schemas.openxmlformats.org/officeDocument/2006/relationships/oleObject" Target="../embeddings/oleObject13.bin"/></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1.emf"/><Relationship Id="rId5" Type="http://schemas.openxmlformats.org/officeDocument/2006/relationships/image" Target="../media/image64.emf"/><Relationship Id="rId4" Type="http://schemas.openxmlformats.org/officeDocument/2006/relationships/oleObject" Target="../embeddings/oleObject14.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12.emf"/><Relationship Id="rId5" Type="http://schemas.openxmlformats.org/officeDocument/2006/relationships/image" Target="../media/image64.emf"/><Relationship Id="rId4" Type="http://schemas.openxmlformats.org/officeDocument/2006/relationships/oleObject" Target="../embeddings/oleObject15.bin"/></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6.xml"/><Relationship Id="rId1" Type="http://schemas.openxmlformats.org/officeDocument/2006/relationships/vmlDrawing" Target="../drawings/vmlDrawing16.vml"/><Relationship Id="rId6" Type="http://schemas.openxmlformats.org/officeDocument/2006/relationships/image" Target="../media/image13.emf"/><Relationship Id="rId5" Type="http://schemas.openxmlformats.org/officeDocument/2006/relationships/image" Target="../media/image64.emf"/><Relationship Id="rId4" Type="http://schemas.openxmlformats.org/officeDocument/2006/relationships/oleObject" Target="../embeddings/oleObject16.bin"/></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14.emf"/><Relationship Id="rId5" Type="http://schemas.openxmlformats.org/officeDocument/2006/relationships/image" Target="../media/image64.emf"/><Relationship Id="rId4" Type="http://schemas.openxmlformats.org/officeDocument/2006/relationships/oleObject" Target="../embeddings/oleObject17.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8.xml"/><Relationship Id="rId1" Type="http://schemas.openxmlformats.org/officeDocument/2006/relationships/vmlDrawing" Target="../drawings/vmlDrawing18.vml"/><Relationship Id="rId6" Type="http://schemas.openxmlformats.org/officeDocument/2006/relationships/image" Target="../media/image15.emf"/><Relationship Id="rId5" Type="http://schemas.openxmlformats.org/officeDocument/2006/relationships/image" Target="../media/image64.emf"/><Relationship Id="rId4" Type="http://schemas.openxmlformats.org/officeDocument/2006/relationships/oleObject" Target="../embeddings/oleObject18.bin"/></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16.emf"/><Relationship Id="rId5" Type="http://schemas.openxmlformats.org/officeDocument/2006/relationships/image" Target="../media/image64.emf"/><Relationship Id="rId4" Type="http://schemas.openxmlformats.org/officeDocument/2006/relationships/oleObject" Target="../embeddings/oleObject19.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17.emf"/><Relationship Id="rId5" Type="http://schemas.openxmlformats.org/officeDocument/2006/relationships/image" Target="../media/image64.emf"/><Relationship Id="rId4" Type="http://schemas.openxmlformats.org/officeDocument/2006/relationships/oleObject" Target="../embeddings/oleObject20.bin"/></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18.emf"/><Relationship Id="rId5" Type="http://schemas.openxmlformats.org/officeDocument/2006/relationships/image" Target="../media/image64.emf"/><Relationship Id="rId4" Type="http://schemas.openxmlformats.org/officeDocument/2006/relationships/oleObject" Target="../embeddings/oleObject21.bin"/></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image" Target="../media/image19.emf"/><Relationship Id="rId5" Type="http://schemas.openxmlformats.org/officeDocument/2006/relationships/image" Target="../media/image64.emf"/><Relationship Id="rId4" Type="http://schemas.openxmlformats.org/officeDocument/2006/relationships/oleObject" Target="../embeddings/oleObject22.bin"/></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3.xml"/><Relationship Id="rId1" Type="http://schemas.openxmlformats.org/officeDocument/2006/relationships/vmlDrawing" Target="../drawings/vmlDrawing23.vml"/><Relationship Id="rId6" Type="http://schemas.openxmlformats.org/officeDocument/2006/relationships/image" Target="../media/image20.emf"/><Relationship Id="rId5" Type="http://schemas.openxmlformats.org/officeDocument/2006/relationships/image" Target="../media/image64.emf"/><Relationship Id="rId4" Type="http://schemas.openxmlformats.org/officeDocument/2006/relationships/oleObject" Target="../embeddings/oleObject23.bin"/></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21.emf"/><Relationship Id="rId5" Type="http://schemas.openxmlformats.org/officeDocument/2006/relationships/image" Target="../media/image64.emf"/><Relationship Id="rId4" Type="http://schemas.openxmlformats.org/officeDocument/2006/relationships/oleObject" Target="../embeddings/oleObject24.bin"/></Relationships>
</file>

<file path=ppt/slideLayouts/_rels/slideLayout22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5.xml"/><Relationship Id="rId1" Type="http://schemas.openxmlformats.org/officeDocument/2006/relationships/vmlDrawing" Target="../drawings/vmlDrawing25.vml"/><Relationship Id="rId6" Type="http://schemas.openxmlformats.org/officeDocument/2006/relationships/image" Target="../media/image22.emf"/><Relationship Id="rId5" Type="http://schemas.openxmlformats.org/officeDocument/2006/relationships/image" Target="../media/image64.emf"/><Relationship Id="rId4" Type="http://schemas.openxmlformats.org/officeDocument/2006/relationships/oleObject" Target="../embeddings/oleObject25.bin"/></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6.xml"/><Relationship Id="rId1" Type="http://schemas.openxmlformats.org/officeDocument/2006/relationships/vmlDrawing" Target="../drawings/vmlDrawing26.vml"/><Relationship Id="rId6" Type="http://schemas.openxmlformats.org/officeDocument/2006/relationships/image" Target="../media/image23.emf"/><Relationship Id="rId5" Type="http://schemas.openxmlformats.org/officeDocument/2006/relationships/image" Target="../media/image64.emf"/><Relationship Id="rId4" Type="http://schemas.openxmlformats.org/officeDocument/2006/relationships/oleObject" Target="../embeddings/oleObject26.bin"/></Relationships>
</file>

<file path=ppt/slideLayouts/_rels/slideLayout23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7.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image" Target="../media/image64.emf"/><Relationship Id="rId4" Type="http://schemas.openxmlformats.org/officeDocument/2006/relationships/oleObject" Target="../embeddings/oleObject27.bin"/></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7.png"/><Relationship Id="rId1" Type="http://schemas.openxmlformats.org/officeDocument/2006/relationships/slideMaster" Target="../slideMasters/slideMaster13.xml"/><Relationship Id="rId4" Type="http://schemas.openxmlformats.org/officeDocument/2006/relationships/image" Target="../media/image28.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7.png"/><Relationship Id="rId1" Type="http://schemas.openxmlformats.org/officeDocument/2006/relationships/slideMaster" Target="../slideMasters/slideMaster13.xml"/><Relationship Id="rId4" Type="http://schemas.openxmlformats.org/officeDocument/2006/relationships/image" Target="../media/image28.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4.xml"/><Relationship Id="rId4" Type="http://schemas.openxmlformats.org/officeDocument/2006/relationships/image" Target="../media/image2.emf"/></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4.xml"/><Relationship Id="rId4" Type="http://schemas.openxmlformats.org/officeDocument/2006/relationships/image" Target="../media/image9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9.jpeg"/><Relationship Id="rId1" Type="http://schemas.openxmlformats.org/officeDocument/2006/relationships/slideMaster" Target="../slideMasters/slideMaster14.xml"/><Relationship Id="rId5" Type="http://schemas.openxmlformats.org/officeDocument/2006/relationships/image" Target="../media/image94.png"/><Relationship Id="rId4" Type="http://schemas.openxmlformats.org/officeDocument/2006/relationships/image" Target="../media/image93.png"/></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5.xml"/><Relationship Id="rId4"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15.xml"/><Relationship Id="rId4" Type="http://schemas.openxmlformats.org/officeDocument/2006/relationships/image" Target="../media/image28.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5.xml"/><Relationship Id="rId4" Type="http://schemas.openxmlformats.org/officeDocument/2006/relationships/image" Target="../media/image31.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en-US"/>
              <a:t>Title</a:t>
            </a:r>
            <a:endParaRPr lang="nl-NL"/>
          </a:p>
        </p:txBody>
      </p:sp>
      <p:sp>
        <p:nvSpPr>
          <p:cNvPr id="3" name="Subtitle 2"/>
          <p:cNvSpPr>
            <a:spLocks noGrp="1"/>
          </p:cNvSpPr>
          <p:nvPr>
            <p:ph type="subTitle" idx="1" hasCustomPrompt="1"/>
          </p:nvPr>
        </p:nvSpPr>
        <p:spPr>
          <a:xfrm>
            <a:off x="214879"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Sub </a:t>
            </a:r>
            <a:r>
              <a:rPr lang="nl-NL" err="1"/>
              <a:t>title</a:t>
            </a:r>
            <a:endParaRPr lang="nl-NL"/>
          </a:p>
        </p:txBody>
      </p:sp>
      <p:sp>
        <p:nvSpPr>
          <p:cNvPr id="10" name="AddClassification"/>
          <p:cNvSpPr txBox="1">
            <a:spLocks noChangeArrowheads="1"/>
          </p:cNvSpPr>
          <p:nvPr userDrawn="1"/>
        </p:nvSpPr>
        <p:spPr bwMode="auto">
          <a:xfrm>
            <a:off x="3830451" y="4652161"/>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internal use</a:t>
            </a: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34800" y="4737600"/>
            <a:ext cx="1635224" cy="86075"/>
          </a:xfrm>
          <a:prstGeom prst="rect">
            <a:avLst/>
          </a:prstGeom>
        </p:spPr>
      </p:pic>
    </p:spTree>
    <p:extLst>
      <p:ext uri="{BB962C8B-B14F-4D97-AF65-F5344CB8AC3E}">
        <p14:creationId xmlns:p14="http://schemas.microsoft.com/office/powerpoint/2010/main" val="374200333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15831762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7294397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11665887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3026889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22846205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 y="1560265"/>
            <a:ext cx="9197784" cy="2022969"/>
          </a:xfrm>
          <a:prstGeom prst="rect">
            <a:avLst/>
          </a:prstGeom>
        </p:spPr>
      </p:pic>
    </p:spTree>
    <p:extLst>
      <p:ext uri="{BB962C8B-B14F-4D97-AF65-F5344CB8AC3E}">
        <p14:creationId xmlns:p14="http://schemas.microsoft.com/office/powerpoint/2010/main" val="41500835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05"/>
            <a:ext cx="9186488" cy="2050585"/>
          </a:xfrm>
          <a:prstGeom prst="rect">
            <a:avLst/>
          </a:prstGeom>
        </p:spPr>
      </p:pic>
    </p:spTree>
    <p:extLst>
      <p:ext uri="{BB962C8B-B14F-4D97-AF65-F5344CB8AC3E}">
        <p14:creationId xmlns:p14="http://schemas.microsoft.com/office/powerpoint/2010/main" val="20878118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769"/>
            <a:ext cx="9186488" cy="2052058"/>
          </a:xfrm>
          <a:prstGeom prst="rect">
            <a:avLst/>
          </a:prstGeom>
        </p:spPr>
      </p:pic>
    </p:spTree>
    <p:extLst>
      <p:ext uri="{BB962C8B-B14F-4D97-AF65-F5344CB8AC3E}">
        <p14:creationId xmlns:p14="http://schemas.microsoft.com/office/powerpoint/2010/main" val="11426413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37305530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6488" cy="2026332"/>
          </a:xfrm>
          <a:prstGeom prst="rect">
            <a:avLst/>
          </a:prstGeom>
        </p:spPr>
      </p:pic>
    </p:spTree>
    <p:extLst>
      <p:ext uri="{BB962C8B-B14F-4D97-AF65-F5344CB8AC3E}">
        <p14:creationId xmlns:p14="http://schemas.microsoft.com/office/powerpoint/2010/main" val="245540401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1638366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3414356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9509"/>
            <a:ext cx="9204416" cy="2024482"/>
          </a:xfrm>
          <a:prstGeom prst="rect">
            <a:avLst/>
          </a:prstGeom>
        </p:spPr>
      </p:pic>
    </p:spTree>
    <p:extLst>
      <p:ext uri="{BB962C8B-B14F-4D97-AF65-F5344CB8AC3E}">
        <p14:creationId xmlns:p14="http://schemas.microsoft.com/office/powerpoint/2010/main" val="26911813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769"/>
            <a:ext cx="9204416" cy="2052058"/>
          </a:xfrm>
          <a:prstGeom prst="rect">
            <a:avLst/>
          </a:prstGeom>
        </p:spPr>
      </p:pic>
    </p:spTree>
    <p:extLst>
      <p:ext uri="{BB962C8B-B14F-4D97-AF65-F5344CB8AC3E}">
        <p14:creationId xmlns:p14="http://schemas.microsoft.com/office/powerpoint/2010/main" val="34033755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939"/>
            <a:ext cx="9204416" cy="2051717"/>
          </a:xfrm>
          <a:prstGeom prst="rect">
            <a:avLst/>
          </a:prstGeom>
        </p:spPr>
      </p:pic>
    </p:spTree>
    <p:extLst>
      <p:ext uri="{BB962C8B-B14F-4D97-AF65-F5344CB8AC3E}">
        <p14:creationId xmlns:p14="http://schemas.microsoft.com/office/powerpoint/2010/main" val="38706360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04048" y="1995686"/>
            <a:ext cx="4032448"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0381"/>
            <a:ext cx="9204416" cy="2042738"/>
          </a:xfrm>
          <a:prstGeom prst="rect">
            <a:avLst/>
          </a:prstGeom>
        </p:spPr>
      </p:pic>
    </p:spTree>
    <p:extLst>
      <p:ext uri="{BB962C8B-B14F-4D97-AF65-F5344CB8AC3E}">
        <p14:creationId xmlns:p14="http://schemas.microsoft.com/office/powerpoint/2010/main" val="17386392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08250"/>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Bull, Canopy, equensWorldline, Unify, Worldline and Zero Email are registered trademarks of the Atos group. July 2018. © 2018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spTree>
    <p:extLst>
      <p:ext uri="{BB962C8B-B14F-4D97-AF65-F5344CB8AC3E}">
        <p14:creationId xmlns:p14="http://schemas.microsoft.com/office/powerpoint/2010/main" val="8325244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7_Title and Content Basic">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B83E37D-253D-4A32-9766-9F1D4BEEF2C5}"/>
              </a:ext>
            </a:extLst>
          </p:cNvPr>
          <p:cNvSpPr/>
          <p:nvPr userDrawn="1"/>
        </p:nvSpPr>
        <p:spPr>
          <a:xfrm>
            <a:off x="0" y="0"/>
            <a:ext cx="9144000" cy="4644000"/>
          </a:xfrm>
          <a:prstGeom prst="rect">
            <a:avLst/>
          </a:prstGeom>
          <a:gradFill flip="none" rotWithShape="1">
            <a:gsLst>
              <a:gs pos="0">
                <a:srgbClr val="0066A1"/>
              </a:gs>
              <a:gs pos="100000">
                <a:srgbClr val="00AFD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8"/>
          <p:cNvSpPr>
            <a:spLocks noGrp="1"/>
          </p:cNvSpPr>
          <p:nvPr>
            <p:ph type="title"/>
          </p:nvPr>
        </p:nvSpPr>
        <p:spPr>
          <a:xfrm>
            <a:off x="216488" y="123478"/>
            <a:ext cx="8748000" cy="720080"/>
          </a:xfrm>
        </p:spPr>
        <p:txBody>
          <a:bodyPr/>
          <a:lstStyle>
            <a:lvl1pPr>
              <a:defRPr>
                <a:solidFill>
                  <a:schemeClr val="bg1"/>
                </a:solidFill>
              </a:defRPr>
            </a:lvl1pPr>
          </a:lstStyle>
          <a:p>
            <a:endParaRPr lang="en-US"/>
          </a:p>
        </p:txBody>
      </p:sp>
      <p:grpSp>
        <p:nvGrpSpPr>
          <p:cNvPr id="6" name="Group 5">
            <a:extLst>
              <a:ext uri="{FF2B5EF4-FFF2-40B4-BE49-F238E27FC236}">
                <a16:creationId xmlns:a16="http://schemas.microsoft.com/office/drawing/2014/main" id="{E8275185-34A1-4C87-9AFB-E2518BBCCDB9}"/>
              </a:ext>
            </a:extLst>
          </p:cNvPr>
          <p:cNvGrpSpPr/>
          <p:nvPr userDrawn="1"/>
        </p:nvGrpSpPr>
        <p:grpSpPr>
          <a:xfrm>
            <a:off x="250825" y="-512065"/>
            <a:ext cx="8661401" cy="218731"/>
            <a:chOff x="250825" y="-512789"/>
            <a:chExt cx="9397448" cy="351130"/>
          </a:xfrm>
        </p:grpSpPr>
        <p:sp>
          <p:nvSpPr>
            <p:cNvPr id="7" name="Rectangle 6">
              <a:extLst>
                <a:ext uri="{FF2B5EF4-FFF2-40B4-BE49-F238E27FC236}">
                  <a16:creationId xmlns:a16="http://schemas.microsoft.com/office/drawing/2014/main" id="{D566564D-D414-425E-A451-F3307FEE95BE}"/>
                </a:ext>
              </a:extLst>
            </p:cNvPr>
            <p:cNvSpPr/>
            <p:nvPr/>
          </p:nvSpPr>
          <p:spPr>
            <a:xfrm>
              <a:off x="250825" y="-512789"/>
              <a:ext cx="826618" cy="3511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18A2E05-E4D2-4655-B010-C34330CD61C4}"/>
                </a:ext>
              </a:extLst>
            </p:cNvPr>
            <p:cNvSpPr/>
            <p:nvPr/>
          </p:nvSpPr>
          <p:spPr>
            <a:xfrm>
              <a:off x="1109246" y="-512789"/>
              <a:ext cx="826618" cy="351130"/>
            </a:xfrm>
            <a:prstGeom prst="rect">
              <a:avLst/>
            </a:prstGeom>
            <a:solidFill>
              <a:srgbClr val="FF6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DFDA40B-F289-4C02-929D-5493411BBC4B}"/>
                </a:ext>
              </a:extLst>
            </p:cNvPr>
            <p:cNvSpPr/>
            <p:nvPr/>
          </p:nvSpPr>
          <p:spPr>
            <a:xfrm>
              <a:off x="1967667" y="-512789"/>
              <a:ext cx="826618" cy="351130"/>
            </a:xfrm>
            <a:prstGeom prst="rect">
              <a:avLst/>
            </a:prstGeom>
            <a:solidFill>
              <a:srgbClr val="663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AAA824B-B997-4FF2-9918-E9BD1134B8F3}"/>
                </a:ext>
              </a:extLst>
            </p:cNvPr>
            <p:cNvSpPr/>
            <p:nvPr/>
          </p:nvSpPr>
          <p:spPr>
            <a:xfrm>
              <a:off x="2826088" y="-512789"/>
              <a:ext cx="826618" cy="351130"/>
            </a:xfrm>
            <a:prstGeom prst="rect">
              <a:avLst/>
            </a:prstGeom>
            <a:solidFill>
              <a:srgbClr val="AE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84860FCE-6257-4346-A9DD-E2ED80FEFCAD}"/>
                </a:ext>
              </a:extLst>
            </p:cNvPr>
            <p:cNvSpPr/>
            <p:nvPr/>
          </p:nvSpPr>
          <p:spPr>
            <a:xfrm>
              <a:off x="3681164" y="-512789"/>
              <a:ext cx="826618" cy="351130"/>
            </a:xfrm>
            <a:prstGeom prst="rect">
              <a:avLst/>
            </a:prstGeom>
            <a:solidFill>
              <a:srgbClr val="A62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1D2E1C8-6593-40F1-AC32-651E735A4090}"/>
                </a:ext>
              </a:extLst>
            </p:cNvPr>
            <p:cNvSpPr/>
            <p:nvPr/>
          </p:nvSpPr>
          <p:spPr>
            <a:xfrm>
              <a:off x="4536240" y="-512789"/>
              <a:ext cx="826618" cy="351130"/>
            </a:xfrm>
            <a:prstGeom prst="rect">
              <a:avLst/>
            </a:prstGeom>
            <a:solidFill>
              <a:srgbClr val="00B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CA4513F-552B-4131-B346-D23F0BC7B61F}"/>
                </a:ext>
              </a:extLst>
            </p:cNvPr>
            <p:cNvSpPr/>
            <p:nvPr/>
          </p:nvSpPr>
          <p:spPr>
            <a:xfrm>
              <a:off x="5394661" y="-512789"/>
              <a:ext cx="826618" cy="351130"/>
            </a:xfrm>
            <a:prstGeom prst="rect">
              <a:avLst/>
            </a:prstGeom>
            <a:solidFill>
              <a:srgbClr val="3F9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48C8942-AC14-496A-8E24-ADFB4D8C12B7}"/>
                </a:ext>
              </a:extLst>
            </p:cNvPr>
            <p:cNvSpPr/>
            <p:nvPr/>
          </p:nvSpPr>
          <p:spPr>
            <a:xfrm>
              <a:off x="6253082" y="-512789"/>
              <a:ext cx="826618" cy="351130"/>
            </a:xfrm>
            <a:prstGeom prst="rect">
              <a:avLst/>
            </a:prstGeom>
            <a:solidFill>
              <a:srgbClr val="D71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1097D5EA-41D1-42F3-8F65-503E890D71E4}"/>
                </a:ext>
              </a:extLst>
            </p:cNvPr>
            <p:cNvSpPr/>
            <p:nvPr/>
          </p:nvSpPr>
          <p:spPr>
            <a:xfrm>
              <a:off x="7111503" y="-512789"/>
              <a:ext cx="826618" cy="351130"/>
            </a:xfrm>
            <a:prstGeom prst="rect">
              <a:avLst/>
            </a:prstGeom>
            <a:solidFill>
              <a:srgbClr val="89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EDA7FEE-84A1-45DC-AAAA-067A54ED34A7}"/>
                </a:ext>
              </a:extLst>
            </p:cNvPr>
            <p:cNvSpPr/>
            <p:nvPr/>
          </p:nvSpPr>
          <p:spPr>
            <a:xfrm>
              <a:off x="7966579" y="-512789"/>
              <a:ext cx="826618" cy="351130"/>
            </a:xfrm>
            <a:prstGeom prst="rect">
              <a:avLst/>
            </a:prstGeom>
            <a:solidFill>
              <a:srgbClr val="00A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BA775871-F305-47FB-9C27-87D20E3507E0}"/>
                </a:ext>
              </a:extLst>
            </p:cNvPr>
            <p:cNvSpPr/>
            <p:nvPr/>
          </p:nvSpPr>
          <p:spPr>
            <a:xfrm>
              <a:off x="8821655" y="-512789"/>
              <a:ext cx="826618" cy="351130"/>
            </a:xfrm>
            <a:prstGeom prst="rect">
              <a:avLst/>
            </a:prstGeom>
            <a:solidFill>
              <a:srgbClr val="008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8EC936F2-7FC8-402A-A1B8-CB7949F31641}"/>
              </a:ext>
            </a:extLst>
          </p:cNvPr>
          <p:cNvGrpSpPr/>
          <p:nvPr userDrawn="1"/>
        </p:nvGrpSpPr>
        <p:grpSpPr>
          <a:xfrm>
            <a:off x="-199" y="4648200"/>
            <a:ext cx="9142844" cy="495300"/>
            <a:chOff x="-199" y="4648200"/>
            <a:chExt cx="9142844" cy="495300"/>
          </a:xfrm>
        </p:grpSpPr>
        <p:sp>
          <p:nvSpPr>
            <p:cNvPr id="24" name="Rectangle 23">
              <a:extLst>
                <a:ext uri="{FF2B5EF4-FFF2-40B4-BE49-F238E27FC236}">
                  <a16:creationId xmlns:a16="http://schemas.microsoft.com/office/drawing/2014/main" id="{67018D86-FCDD-41C1-A1CB-C7DA0FF305D5}"/>
                </a:ext>
              </a:extLst>
            </p:cNvPr>
            <p:cNvSpPr/>
            <p:nvPr userDrawn="1"/>
          </p:nvSpPr>
          <p:spPr>
            <a:xfrm>
              <a:off x="-199" y="4648200"/>
              <a:ext cx="9141291" cy="4953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1E22C41F-FFFB-407C-A1D0-BC6812A116A6}"/>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1354" y="4697930"/>
              <a:ext cx="9141291" cy="445570"/>
            </a:xfrm>
            <a:prstGeom prst="rect">
              <a:avLst/>
            </a:prstGeom>
          </p:spPr>
        </p:pic>
      </p:grpSp>
      <p:pic>
        <p:nvPicPr>
          <p:cNvPr id="27" name="Picture 26" descr="A close up of a logo&#10;&#10;Description generated with very high confidence">
            <a:extLst>
              <a:ext uri="{FF2B5EF4-FFF2-40B4-BE49-F238E27FC236}">
                <a16:creationId xmlns:a16="http://schemas.microsoft.com/office/drawing/2014/main" id="{46AF9CEB-60C8-4602-AC17-7BD380B8FB2C}"/>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33575" y="4850624"/>
            <a:ext cx="2880917" cy="150048"/>
          </a:xfrm>
          <a:prstGeom prst="rect">
            <a:avLst/>
          </a:prstGeom>
        </p:spPr>
      </p:pic>
    </p:spTree>
    <p:extLst>
      <p:ext uri="{BB962C8B-B14F-4D97-AF65-F5344CB8AC3E}">
        <p14:creationId xmlns:p14="http://schemas.microsoft.com/office/powerpoint/2010/main" val="34619684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8_Title and Content Basic">
    <p:bg bwMode="gray">
      <p:bgPr>
        <a:blipFill dpi="0" rotWithShape="1">
          <a:blip r:embed="rId4"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66B70B3A-8E9A-49BE-BDFA-8B54CA77C454}"/>
              </a:ext>
            </a:extLst>
          </p:cNvPr>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0" y="-1"/>
            <a:ext cx="9160765" cy="4643999"/>
          </a:xfrm>
          <a:prstGeom prst="rect">
            <a:avLst/>
          </a:prstGeom>
        </p:spPr>
      </p:pic>
      <p:grpSp>
        <p:nvGrpSpPr>
          <p:cNvPr id="23" name="Group 22">
            <a:extLst>
              <a:ext uri="{FF2B5EF4-FFF2-40B4-BE49-F238E27FC236}">
                <a16:creationId xmlns:a16="http://schemas.microsoft.com/office/drawing/2014/main" id="{40139848-F221-41F2-8660-F2A6EB0AAABC}"/>
              </a:ext>
            </a:extLst>
          </p:cNvPr>
          <p:cNvGrpSpPr/>
          <p:nvPr userDrawn="1"/>
        </p:nvGrpSpPr>
        <p:grpSpPr>
          <a:xfrm>
            <a:off x="-199" y="4648200"/>
            <a:ext cx="9142844" cy="495300"/>
            <a:chOff x="-199" y="4648200"/>
            <a:chExt cx="9142844" cy="495300"/>
          </a:xfrm>
        </p:grpSpPr>
        <p:sp>
          <p:nvSpPr>
            <p:cNvPr id="20" name="Rectangle 19">
              <a:extLst>
                <a:ext uri="{FF2B5EF4-FFF2-40B4-BE49-F238E27FC236}">
                  <a16:creationId xmlns:a16="http://schemas.microsoft.com/office/drawing/2014/main" id="{FF0D16D9-C55A-46FD-8FE0-A61B1F0FADEC}"/>
                </a:ext>
              </a:extLst>
            </p:cNvPr>
            <p:cNvSpPr/>
            <p:nvPr userDrawn="1"/>
          </p:nvSpPr>
          <p:spPr>
            <a:xfrm>
              <a:off x="-199" y="4648200"/>
              <a:ext cx="9141291" cy="4953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0D99518B-F6B4-45F0-A0CE-4D0A0F1AB61B}"/>
                </a:ext>
              </a:extLst>
            </p:cNvPr>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1354" y="4697930"/>
              <a:ext cx="9141291" cy="445570"/>
            </a:xfrm>
            <a:prstGeom prst="rect">
              <a:avLst/>
            </a:prstGeom>
          </p:spPr>
        </p:pic>
      </p:grpSp>
      <p:pic>
        <p:nvPicPr>
          <p:cNvPr id="3" name="Picture 2">
            <a:extLst>
              <a:ext uri="{FF2B5EF4-FFF2-40B4-BE49-F238E27FC236}">
                <a16:creationId xmlns:a16="http://schemas.microsoft.com/office/drawing/2014/main" id="{0EDC3287-96C1-4B69-B576-A1F9BC44A47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3999" cy="4638536"/>
          </a:xfrm>
          <a:prstGeom prst="rect">
            <a:avLst/>
          </a:prstGeom>
        </p:spPr>
      </p:pic>
      <p:sp>
        <p:nvSpPr>
          <p:cNvPr id="9" name="Title 1">
            <a:extLst>
              <a:ext uri="{FF2B5EF4-FFF2-40B4-BE49-F238E27FC236}">
                <a16:creationId xmlns:a16="http://schemas.microsoft.com/office/drawing/2014/main" id="{3AD1B4F2-76F9-487C-BAB8-4BA033E8FE46}"/>
              </a:ext>
            </a:extLst>
          </p:cNvPr>
          <p:cNvSpPr>
            <a:spLocks noGrp="1"/>
          </p:cNvSpPr>
          <p:nvPr>
            <p:ph type="ctrTitle"/>
          </p:nvPr>
        </p:nvSpPr>
        <p:spPr>
          <a:xfrm>
            <a:off x="187041" y="1176438"/>
            <a:ext cx="4109879" cy="1102519"/>
          </a:xfrm>
          <a:prstGeom prst="rect">
            <a:avLst/>
          </a:prstGeom>
        </p:spPr>
        <p:txBody>
          <a:bodyPr anchor="b" anchorCtr="0">
            <a:noAutofit/>
          </a:bodyPr>
          <a:lstStyle>
            <a:lvl1pPr>
              <a:defRPr sz="2800" b="1" baseline="0">
                <a:solidFill>
                  <a:schemeClr val="bg1"/>
                </a:solidFill>
                <a:latin typeface="Verdana" pitchFamily="34" charset="0"/>
                <a:ea typeface="Verdana" pitchFamily="34" charset="0"/>
                <a:cs typeface="Verdana" pitchFamily="34" charset="0"/>
              </a:defRPr>
            </a:lvl1pPr>
          </a:lstStyle>
          <a:p>
            <a:r>
              <a:rPr lang="en-US"/>
              <a:t>Click to edit Master title style</a:t>
            </a:r>
            <a:endParaRPr lang="nl-NL"/>
          </a:p>
        </p:txBody>
      </p:sp>
      <p:sp>
        <p:nvSpPr>
          <p:cNvPr id="11" name="Subtitle 2">
            <a:extLst>
              <a:ext uri="{FF2B5EF4-FFF2-40B4-BE49-F238E27FC236}">
                <a16:creationId xmlns:a16="http://schemas.microsoft.com/office/drawing/2014/main" id="{328C186C-0F5C-4F9F-97C1-A09C6DFD4695}"/>
              </a:ext>
            </a:extLst>
          </p:cNvPr>
          <p:cNvSpPr>
            <a:spLocks noGrp="1"/>
          </p:cNvSpPr>
          <p:nvPr>
            <p:ph type="subTitle" idx="1" hasCustomPrompt="1"/>
          </p:nvPr>
        </p:nvSpPr>
        <p:spPr>
          <a:xfrm>
            <a:off x="185633" y="2293586"/>
            <a:ext cx="4111288" cy="1115100"/>
          </a:xfrm>
          <a:prstGeom prst="rect">
            <a:avLst/>
          </a:prstGeom>
        </p:spPr>
        <p:txBody>
          <a:bodyPr>
            <a:noAutofit/>
          </a:bodyPr>
          <a:lstStyle>
            <a:lvl1pPr marL="0" indent="0" algn="l">
              <a:buNone/>
              <a:defRPr sz="24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Click to edit the sub title</a:t>
            </a:r>
          </a:p>
        </p:txBody>
      </p:sp>
      <p:pic>
        <p:nvPicPr>
          <p:cNvPr id="12" name="Picture 11" descr="A close up of a logo&#10;&#10;Description generated with very high confidence">
            <a:extLst>
              <a:ext uri="{FF2B5EF4-FFF2-40B4-BE49-F238E27FC236}">
                <a16:creationId xmlns:a16="http://schemas.microsoft.com/office/drawing/2014/main" id="{63B25A6C-ECA9-4F8E-862F-ED669530627D}"/>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33575" y="4850624"/>
            <a:ext cx="2880917" cy="150048"/>
          </a:xfrm>
          <a:prstGeom prst="rect">
            <a:avLst/>
          </a:prstGeom>
        </p:spPr>
      </p:pic>
    </p:spTree>
    <p:extLst>
      <p:ext uri="{BB962C8B-B14F-4D97-AF65-F5344CB8AC3E}">
        <p14:creationId xmlns:p14="http://schemas.microsoft.com/office/powerpoint/2010/main" val="132885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5000" fill="hold"/>
                                        <p:tgtEl>
                                          <p:spTgt spid="10"/>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62002" y="1091805"/>
            <a:ext cx="8747125" cy="3474244"/>
          </a:xfrm>
        </p:spPr>
        <p:txBody>
          <a:bodyPr/>
          <a:lstStyle>
            <a:lvl1pPr>
              <a:defRPr>
                <a:latin typeface="Verdana" panose="020B0604030504040204" pitchFamily="34" charset="0"/>
                <a:cs typeface="Verdana" panose="020B0604030504040204" pitchFamily="34" charset="0"/>
              </a:defRPr>
            </a:lvl1pPr>
            <a:lvl2pPr>
              <a:defRPr>
                <a:latin typeface="Verdana" panose="020B0604030504040204" pitchFamily="34" charset="0"/>
                <a:cs typeface="Verdana" panose="020B0604030504040204" pitchFamily="34" charset="0"/>
              </a:defRPr>
            </a:lvl2pPr>
            <a:lvl3pPr>
              <a:defRPr>
                <a:latin typeface="Verdana" panose="020B0604030504040204" pitchFamily="34" charset="0"/>
                <a:cs typeface="Verdana" panose="020B0604030504040204" pitchFamily="34" charset="0"/>
              </a:defRPr>
            </a:lvl3pPr>
            <a:lvl4pPr>
              <a:defRPr>
                <a:latin typeface="Verdana" panose="020B0604030504040204" pitchFamily="34" charset="0"/>
                <a:cs typeface="Verdana" panose="020B0604030504040204" pitchFamily="34" charset="0"/>
              </a:defRPr>
            </a:lvl4pPr>
            <a:lvl5pPr>
              <a:defRPr>
                <a:latin typeface="Verdana" panose="020B0604030504040204" pitchFamily="34" charset="0"/>
                <a:cs typeface="Verdana" panose="020B060403050404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re 3"/>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lang="en-US" noProof="0"/>
              <a:t>Click to edit Master title style</a:t>
            </a:r>
            <a:endParaRPr lang="fr-FR"/>
          </a:p>
        </p:txBody>
      </p:sp>
    </p:spTree>
    <p:extLst>
      <p:ext uri="{BB962C8B-B14F-4D97-AF65-F5344CB8AC3E}">
        <p14:creationId xmlns:p14="http://schemas.microsoft.com/office/powerpoint/2010/main" val="329092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a:p>
        </p:txBody>
      </p:sp>
    </p:spTree>
    <p:extLst>
      <p:ext uri="{BB962C8B-B14F-4D97-AF65-F5344CB8AC3E}">
        <p14:creationId xmlns:p14="http://schemas.microsoft.com/office/powerpoint/2010/main" val="28302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Ignature 2">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a:p>
        </p:txBody>
      </p:sp>
    </p:spTree>
    <p:extLst>
      <p:ext uri="{BB962C8B-B14F-4D97-AF65-F5344CB8AC3E}">
        <p14:creationId xmlns:p14="http://schemas.microsoft.com/office/powerpoint/2010/main" val="15932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23131709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_Title Seul">
    <p:bg bwMode="gray">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164289" y="4479258"/>
            <a:ext cx="1823708" cy="571511"/>
          </a:xfrm>
          <a:prstGeom prst="rect">
            <a:avLst/>
          </a:prstGeom>
          <a:noFill/>
        </p:spPr>
      </p:pic>
      <p:pic>
        <p:nvPicPr>
          <p:cNvPr id="11" name="Imag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Verdana"/>
                <a:ea typeface="Verdana" pitchFamily="34" charset="0"/>
                <a:cs typeface="Verdan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7" name="Picture 6" descr="Trusted Partner_tagline_stroke white.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12697" t="-8811" r="-782" b="77459"/>
          <a:stretch/>
        </p:blipFill>
        <p:spPr>
          <a:xfrm>
            <a:off x="105908" y="4864588"/>
            <a:ext cx="2360048" cy="227442"/>
          </a:xfrm>
          <a:prstGeom prst="rect">
            <a:avLst/>
          </a:prstGeom>
        </p:spPr>
      </p:pic>
    </p:spTree>
    <p:extLst>
      <p:ext uri="{BB962C8B-B14F-4D97-AF65-F5344CB8AC3E}">
        <p14:creationId xmlns:p14="http://schemas.microsoft.com/office/powerpoint/2010/main" val="57874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re et Nom Fonction">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785323" y="3365768"/>
            <a:ext cx="7573354" cy="944513"/>
          </a:xfrm>
        </p:spPr>
        <p:txBody>
          <a:bodyPr>
            <a:noAutofit/>
          </a:bodyPr>
          <a:lstStyle>
            <a:lvl1pPr marL="0" indent="0" algn="ctr">
              <a:buNone/>
              <a:defRPr sz="2400" b="0" i="1">
                <a:solidFill>
                  <a:schemeClr val="bg1">
                    <a:lumMod val="75000"/>
                  </a:schemeClr>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pic>
        <p:nvPicPr>
          <p:cNvPr id="8" name="Picture 7" descr="Trusted Partner_tagline_stroke whit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2697" t="-8811" r="-782" b="77459"/>
          <a:stretch/>
        </p:blipFill>
        <p:spPr>
          <a:xfrm>
            <a:off x="105908" y="4864588"/>
            <a:ext cx="2360048" cy="227442"/>
          </a:xfrm>
          <a:prstGeom prst="rect">
            <a:avLst/>
          </a:prstGeom>
        </p:spPr>
      </p:pic>
      <p:pic>
        <p:nvPicPr>
          <p:cNvPr id="2" name="Picture 1" descr="Trusted Digital Partner w- Atos Logo.png"/>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436805" y="1288603"/>
            <a:ext cx="4270390" cy="1923352"/>
          </a:xfrm>
          <a:prstGeom prst="rect">
            <a:avLst/>
          </a:prstGeom>
        </p:spPr>
      </p:pic>
    </p:spTree>
    <p:extLst>
      <p:ext uri="{BB962C8B-B14F-4D97-AF65-F5344CB8AC3E}">
        <p14:creationId xmlns:p14="http://schemas.microsoft.com/office/powerpoint/2010/main" val="312682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3_Title Seul Signature 2">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rusted Partner_tagline_stroke whit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2697" t="-8811" r="-782" b="77459"/>
          <a:stretch/>
        </p:blipFill>
        <p:spPr>
          <a:xfrm>
            <a:off x="105908" y="4864588"/>
            <a:ext cx="2360048" cy="227442"/>
          </a:xfrm>
          <a:prstGeom prst="rect">
            <a:avLst/>
          </a:prstGeom>
        </p:spPr>
      </p:pic>
      <p:pic>
        <p:nvPicPr>
          <p:cNvPr id="2" name="Picture 1" descr="Trusted Digital Partner w- Atos Logo_bigger.png"/>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92473" y="1058534"/>
            <a:ext cx="5759055" cy="2593336"/>
          </a:xfrm>
          <a:prstGeom prst="rect">
            <a:avLst/>
          </a:prstGeom>
        </p:spPr>
      </p:pic>
    </p:spTree>
    <p:extLst>
      <p:ext uri="{BB962C8B-B14F-4D97-AF65-F5344CB8AC3E}">
        <p14:creationId xmlns:p14="http://schemas.microsoft.com/office/powerpoint/2010/main" val="2808374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4_Title Seul Signature 2">
    <p:bg bwMode="gray">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mj-lt"/>
                <a:ea typeface="Verdana" pitchFamily="34" charset="0"/>
                <a:cs typeface="Verand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7" name="Image 5"/>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7164289" y="4479258"/>
            <a:ext cx="1823708" cy="571511"/>
          </a:xfrm>
          <a:prstGeom prst="rect">
            <a:avLst/>
          </a:prstGeom>
          <a:noFill/>
        </p:spPr>
      </p:pic>
      <p:pic>
        <p:nvPicPr>
          <p:cNvPr id="9" name="Picture 8" descr="Trusted Partner_tagline_stroke white.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12697" t="-8811" r="-782" b="77459"/>
          <a:stretch/>
        </p:blipFill>
        <p:spPr>
          <a:xfrm>
            <a:off x="105908" y="4864588"/>
            <a:ext cx="2360048" cy="227442"/>
          </a:xfrm>
          <a:prstGeom prst="rect">
            <a:avLst/>
          </a:prstGeom>
        </p:spPr>
      </p:pic>
    </p:spTree>
    <p:extLst>
      <p:ext uri="{BB962C8B-B14F-4D97-AF65-F5344CB8AC3E}">
        <p14:creationId xmlns:p14="http://schemas.microsoft.com/office/powerpoint/2010/main" val="71881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5_Title Seul Signature 2">
    <p:bg bwMode="gray">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mj-lt"/>
                <a:ea typeface="Verdana" pitchFamily="34" charset="0"/>
                <a:cs typeface="Verand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9" name="Picture 8" descr="Trusted Partner_tagline_stroke white.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2697" t="-8811" r="-782" b="77459"/>
          <a:stretch/>
        </p:blipFill>
        <p:spPr>
          <a:xfrm>
            <a:off x="105908" y="4864588"/>
            <a:ext cx="2360048" cy="227442"/>
          </a:xfrm>
          <a:prstGeom prst="rect">
            <a:avLst/>
          </a:prstGeom>
        </p:spPr>
      </p:pic>
      <p:pic>
        <p:nvPicPr>
          <p:cNvPr id="5" name="Picture 4" descr="Logo_ATOS_OG_W.png"/>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6894761" y="4572000"/>
            <a:ext cx="2069852" cy="429640"/>
          </a:xfrm>
          <a:prstGeom prst="rect">
            <a:avLst/>
          </a:prstGeom>
        </p:spPr>
      </p:pic>
    </p:spTree>
    <p:extLst>
      <p:ext uri="{BB962C8B-B14F-4D97-AF65-F5344CB8AC3E}">
        <p14:creationId xmlns:p14="http://schemas.microsoft.com/office/powerpoint/2010/main" val="3357542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Title Seul">
    <p:bg bwMode="gray">
      <p:bgPr>
        <a:solidFill>
          <a:schemeClr val="bg1"/>
        </a:solidFill>
        <a:effectLst/>
      </p:bgPr>
    </p:bg>
    <p:spTree>
      <p:nvGrpSpPr>
        <p:cNvPr id="1" name=""/>
        <p:cNvGrpSpPr/>
        <p:nvPr/>
      </p:nvGrpSpPr>
      <p:grpSpPr>
        <a:xfrm>
          <a:off x="0" y="0"/>
          <a:ext cx="0" cy="0"/>
          <a:chOff x="0" y="0"/>
          <a:chExt cx="0" cy="0"/>
        </a:xfrm>
      </p:grpSpPr>
      <p:pic>
        <p:nvPicPr>
          <p:cNvPr id="2" name="Picture 1" descr="Trusted Digital Partner w- Atos Logo blue blk.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666875" y="1093599"/>
            <a:ext cx="5783264" cy="2581509"/>
          </a:xfrm>
          <a:prstGeom prst="rect">
            <a:avLst/>
          </a:prstGeom>
        </p:spPr>
      </p:pic>
    </p:spTree>
    <p:extLst>
      <p:ext uri="{BB962C8B-B14F-4D97-AF65-F5344CB8AC3E}">
        <p14:creationId xmlns:p14="http://schemas.microsoft.com/office/powerpoint/2010/main" val="214317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Closing Slide">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December 2016. © 2016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41799197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7819"/>
            <a:ext cx="7772400" cy="1102519"/>
          </a:xfrm>
        </p:spPr>
        <p:txBody>
          <a:bodyPr/>
          <a:lstStyle/>
          <a:p>
            <a:r>
              <a:rPr lang="fr-FR"/>
              <a:t>Modifiez le style du titre</a:t>
            </a:r>
          </a:p>
        </p:txBody>
      </p:sp>
      <p:sp>
        <p:nvSpPr>
          <p:cNvPr id="3" name="Sous-titr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5714CA29-7F45-42DC-9EA8-5979AAE5C58E}" type="datetimeFigureOut">
              <a:rPr lang="fr-FR" smtClean="0"/>
              <a:t>26/01/2021</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8680EA77-9904-4789-838C-52B8313B46B5}" type="slidenum">
              <a:rPr lang="fr-FR" smtClean="0"/>
              <a:t>‹N°›</a:t>
            </a:fld>
            <a:endParaRPr lang="fr-FR"/>
          </a:p>
        </p:txBody>
      </p:sp>
    </p:spTree>
    <p:extLst>
      <p:ext uri="{BB962C8B-B14F-4D97-AF65-F5344CB8AC3E}">
        <p14:creationId xmlns:p14="http://schemas.microsoft.com/office/powerpoint/2010/main" val="31090650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Overview</a:t>
            </a:r>
          </a:p>
        </p:txBody>
      </p:sp>
    </p:spTree>
    <p:extLst>
      <p:ext uri="{BB962C8B-B14F-4D97-AF65-F5344CB8AC3E}">
        <p14:creationId xmlns:p14="http://schemas.microsoft.com/office/powerpoint/2010/main" val="8406186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The Situation</a:t>
            </a:r>
          </a:p>
        </p:txBody>
      </p:sp>
    </p:spTree>
    <p:extLst>
      <p:ext uri="{BB962C8B-B14F-4D97-AF65-F5344CB8AC3E}">
        <p14:creationId xmlns:p14="http://schemas.microsoft.com/office/powerpoint/2010/main" val="287269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23131709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The Services</a:t>
            </a:r>
          </a:p>
        </p:txBody>
      </p:sp>
    </p:spTree>
    <p:extLst>
      <p:ext uri="{BB962C8B-B14F-4D97-AF65-F5344CB8AC3E}">
        <p14:creationId xmlns:p14="http://schemas.microsoft.com/office/powerpoint/2010/main" val="165466695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Content Basic">
    <p:bg>
      <p:bgPr>
        <a:blipFill rotWithShape="1">
          <a:blip r:embed="rId2">
            <a:alphaModFix/>
            <a:extLst>
              <a:ext uri="{28A0092B-C50C-407E-A947-70E740481C1C}">
                <a14:useLocalDpi xmlns:a14="http://schemas.microsoft.com/office/drawing/2010/main" val="0"/>
              </a:ext>
            </a:extLst>
          </a:blip>
          <a:stretch>
            <a:fillRect/>
          </a:stretch>
        </a:blipFill>
        <a:effectLst/>
      </p:bgPr>
    </p:bg>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216487" y="1090800"/>
            <a:ext cx="8747999" cy="3474900"/>
          </a:xfrm>
          <a:prstGeom prst="rect">
            <a:avLst/>
          </a:prstGeom>
          <a:noFill/>
          <a:ln>
            <a:noFill/>
          </a:ln>
        </p:spPr>
        <p:txBody>
          <a:bodyPr lIns="91425" tIns="91425" rIns="91425" bIns="91425" anchor="t" anchorCtr="0"/>
          <a:lstStyle>
            <a:lvl1pPr marL="270000" marR="0" lvl="0" indent="-168400" algn="l" rtl="0">
              <a:spcBef>
                <a:spcPts val="320"/>
              </a:spcBef>
              <a:buClr>
                <a:schemeClr val="dk2"/>
              </a:buClr>
              <a:buSzPct val="100000"/>
              <a:buFont typeface="Rambla"/>
              <a:buChar char="▶"/>
              <a:defRPr sz="1600" b="0" i="0" u="none" strike="noStrike" cap="none">
                <a:solidFill>
                  <a:schemeClr val="dk1"/>
                </a:solidFill>
                <a:latin typeface="Verdana"/>
                <a:ea typeface="Verdana"/>
                <a:cs typeface="Verdana"/>
                <a:sym typeface="Verdana"/>
              </a:defRPr>
            </a:lvl1pPr>
            <a:lvl2pPr marL="540000" marR="0" lvl="1" indent="-171699" algn="l" rtl="0">
              <a:spcBef>
                <a:spcPts val="384"/>
              </a:spcBef>
              <a:buClr>
                <a:schemeClr val="dk2"/>
              </a:buClr>
              <a:buSzPct val="100000"/>
              <a:buFont typeface="Arial"/>
              <a:buChar char="–"/>
              <a:defRPr sz="1600" b="0" i="0" u="none" strike="noStrike" cap="none">
                <a:solidFill>
                  <a:schemeClr val="dk1"/>
                </a:solidFill>
                <a:latin typeface="Verdana"/>
                <a:ea typeface="Verdana"/>
                <a:cs typeface="Verdana"/>
                <a:sym typeface="Verdana"/>
              </a:defRPr>
            </a:lvl2pPr>
            <a:lvl3pPr marL="810000" marR="0" lvl="2" indent="-174999" algn="l" rtl="0">
              <a:spcBef>
                <a:spcPts val="320"/>
              </a:spcBef>
              <a:buClr>
                <a:schemeClr val="dk2"/>
              </a:buClr>
              <a:buSzPct val="100000"/>
              <a:buFont typeface="Arial"/>
              <a:buChar char="•"/>
              <a:defRPr sz="1600" b="0" i="0" u="none" strike="noStrike" cap="none">
                <a:solidFill>
                  <a:schemeClr val="dk1"/>
                </a:solidFill>
                <a:latin typeface="Verdana"/>
                <a:ea typeface="Verdana"/>
                <a:cs typeface="Verdana"/>
                <a:sym typeface="Verdana"/>
              </a:defRPr>
            </a:lvl3pPr>
            <a:lvl4pPr marL="1080000" marR="0" lvl="3" indent="-178299" algn="l" rtl="0">
              <a:spcBef>
                <a:spcPts val="320"/>
              </a:spcBef>
              <a:buClr>
                <a:schemeClr val="dk2"/>
              </a:buClr>
              <a:buSzPct val="100000"/>
              <a:buFont typeface="Arial"/>
              <a:buChar char="–"/>
              <a:defRPr sz="1600" b="0" i="0" u="none" strike="noStrike" cap="none">
                <a:solidFill>
                  <a:schemeClr val="dk1"/>
                </a:solidFill>
                <a:latin typeface="Verdana"/>
                <a:ea typeface="Verdana"/>
                <a:cs typeface="Verdana"/>
                <a:sym typeface="Verdana"/>
              </a:defRPr>
            </a:lvl4pPr>
            <a:lvl5pPr marL="1350000" marR="0" lvl="4" indent="-168899" algn="l" rtl="0">
              <a:spcBef>
                <a:spcPts val="320"/>
              </a:spcBef>
              <a:buClr>
                <a:schemeClr val="dk2"/>
              </a:buClr>
              <a:buSzPct val="100000"/>
              <a:buFont typeface="Arial"/>
              <a:buChar char="»"/>
              <a:defRPr sz="1600" b="0" i="0" u="none" strike="noStrike" cap="none">
                <a:solidFill>
                  <a:schemeClr val="dk1"/>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Verdana"/>
                <a:ea typeface="Verdana"/>
                <a:cs typeface="Verdana"/>
                <a:sym typeface="Verdana"/>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Verdana"/>
                <a:ea typeface="Verdana"/>
                <a:cs typeface="Verdana"/>
                <a:sym typeface="Verdana"/>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Verdana"/>
                <a:ea typeface="Verdana"/>
                <a:cs typeface="Verdana"/>
                <a:sym typeface="Verdana"/>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23" name="Shape 23"/>
          <p:cNvSpPr txBox="1">
            <a:spLocks noGrp="1"/>
          </p:cNvSpPr>
          <p:nvPr>
            <p:ph type="sldNum" idx="12"/>
          </p:nvPr>
        </p:nvSpPr>
        <p:spPr>
          <a:xfrm>
            <a:off x="240300" y="4731989"/>
            <a:ext cx="443267" cy="216025"/>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000">
                <a:solidFill>
                  <a:schemeClr val="dk1"/>
                </a:solidFill>
                <a:latin typeface="Verdana"/>
                <a:ea typeface="Verdana"/>
                <a:cs typeface="Verdana"/>
                <a:sym typeface="Verdana"/>
              </a:rPr>
              <a:t>‹N°›</a:t>
            </a:fld>
            <a:endParaRPr lang="en-US" sz="1000">
              <a:solidFill>
                <a:schemeClr val="dk1"/>
              </a:solidFill>
              <a:latin typeface="Verdana"/>
              <a:ea typeface="Verdana"/>
              <a:cs typeface="Verdana"/>
              <a:sym typeface="Verdana"/>
            </a:endParaRPr>
          </a:p>
        </p:txBody>
      </p:sp>
      <p:sp>
        <p:nvSpPr>
          <p:cNvPr id="24" name="Shape 24"/>
          <p:cNvSpPr txBox="1">
            <a:spLocks noGrp="1"/>
          </p:cNvSpPr>
          <p:nvPr>
            <p:ph type="title"/>
          </p:nvPr>
        </p:nvSpPr>
        <p:spPr>
          <a:xfrm>
            <a:off x="216487" y="123478"/>
            <a:ext cx="8747999" cy="72008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Verdana"/>
              <a:buNone/>
              <a:defRPr sz="2400" b="1" i="0" u="none" strike="noStrike" cap="none">
                <a:solidFill>
                  <a:schemeClr val="dk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 name="AddCustomFooter#1"/>
          <p:cNvSpPr txBox="1"/>
          <p:nvPr userDrawn="1"/>
        </p:nvSpPr>
        <p:spPr>
          <a:xfrm>
            <a:off x="236700" y="4729862"/>
            <a:ext cx="3296095" cy="400110"/>
          </a:xfrm>
          <a:prstGeom prst="rect">
            <a:avLst/>
          </a:prstGeom>
          <a:noFill/>
        </p:spPr>
        <p:txBody>
          <a:bodyPr wrap="none" rtlCol="0">
            <a:spAutoFit/>
          </a:bodyPr>
          <a:lstStyle/>
          <a:p>
            <a:r>
              <a:rPr lang="en-US" sz="1000" baseline="0">
                <a:latin typeface="Verdana" pitchFamily="34" charset="0"/>
                <a:ea typeface="Verdana" pitchFamily="34" charset="0"/>
                <a:cs typeface="Verdana" pitchFamily="34" charset="0"/>
              </a:rPr>
              <a:t>       | </a:t>
            </a:r>
            <a:r>
              <a:rPr lang="en-US" sz="1000" baseline="0" err="1">
                <a:latin typeface="Verdana" pitchFamily="34" charset="0"/>
                <a:ea typeface="Verdana" pitchFamily="34" charset="0"/>
                <a:cs typeface="Verdana" pitchFamily="34" charset="0"/>
              </a:rPr>
              <a:t>InnoLab</a:t>
            </a:r>
            <a:r>
              <a:rPr lang="en-US" sz="1000" baseline="0">
                <a:latin typeface="Verdana" pitchFamily="34" charset="0"/>
                <a:ea typeface="Verdana" pitchFamily="34" charset="0"/>
                <a:cs typeface="Verdana" pitchFamily="34" charset="0"/>
              </a:rPr>
              <a:t> | Clermont-Ferrand ARA</a:t>
            </a:r>
          </a:p>
          <a:p>
            <a:r>
              <a:rPr lang="en-US" sz="1000" baseline="0">
                <a:latin typeface="Verdana" pitchFamily="34" charset="0"/>
                <a:ea typeface="Verdana" pitchFamily="34" charset="0"/>
                <a:cs typeface="Verdana" pitchFamily="34" charset="0"/>
              </a:rPr>
              <a:t>GBU France | B &amp; PS | © Atos - For internal use</a:t>
            </a:r>
            <a:endParaRPr lang="nl-NL" sz="100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067587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Basic">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nl-NL"/>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nl-NL"/>
          </a:p>
        </p:txBody>
      </p:sp>
      <p:sp>
        <p:nvSpPr>
          <p:cNvPr id="5" name="Rectangle 4"/>
          <p:cNvSpPr/>
          <p:nvPr userDrawn="1"/>
        </p:nvSpPr>
        <p:spPr>
          <a:xfrm>
            <a:off x="251521" y="195486"/>
            <a:ext cx="8648005" cy="5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prstClr val="white"/>
              </a:solidFill>
            </a:endParaRPr>
          </a:p>
        </p:txBody>
      </p:sp>
      <p:cxnSp>
        <p:nvCxnSpPr>
          <p:cNvPr id="7" name="Straight Connector 6"/>
          <p:cNvCxnSpPr/>
          <p:nvPr userDrawn="1"/>
        </p:nvCxnSpPr>
        <p:spPr>
          <a:xfrm flipH="1">
            <a:off x="251520" y="951570"/>
            <a:ext cx="864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a:off x="251520" y="4623978"/>
            <a:ext cx="864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13912" y="4867484"/>
            <a:ext cx="5908564" cy="192360"/>
          </a:xfrm>
          <a:prstGeom prst="rect">
            <a:avLst/>
          </a:prstGeom>
          <a:noFill/>
        </p:spPr>
        <p:txBody>
          <a:bodyPr wrap="square" lIns="0" tIns="34290" rIns="68580" bIns="34290" rtlCol="0">
            <a:spAutoFit/>
          </a:bodyPr>
          <a:lstStyle/>
          <a:p>
            <a:pPr>
              <a:defRPr/>
            </a:pPr>
            <a:r>
              <a:rPr lang="en-US" sz="800" noProof="0" dirty="0">
                <a:solidFill>
                  <a:prstClr val="black"/>
                </a:solidFill>
                <a:latin typeface="Verdana" pitchFamily="34" charset="0"/>
                <a:ea typeface="Verdana" panose="020B0604030504040204" pitchFamily="34" charset="0"/>
                <a:cs typeface="Verdana" panose="020B0604030504040204" pitchFamily="34" charset="0"/>
              </a:rPr>
              <a:t>Your business technologists. </a:t>
            </a:r>
            <a:r>
              <a:rPr lang="en-US" sz="800" b="1" noProof="0" dirty="0">
                <a:solidFill>
                  <a:prstClr val="black"/>
                </a:solidFill>
                <a:latin typeface="Verdana" pitchFamily="34" charset="0"/>
                <a:ea typeface="Verdana" panose="020B0604030504040204" pitchFamily="34" charset="0"/>
                <a:cs typeface="Verdana" panose="020B0604030504040204" pitchFamily="34" charset="0"/>
              </a:rPr>
              <a:t>Powering progress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61140" y="4812999"/>
            <a:ext cx="1031340" cy="216024"/>
          </a:xfrm>
          <a:prstGeom prst="rect">
            <a:avLst/>
          </a:prstGeom>
          <a:noFill/>
          <a:ln>
            <a:noFill/>
          </a:ln>
        </p:spPr>
      </p:pic>
      <p:sp>
        <p:nvSpPr>
          <p:cNvPr id="13" name="Slide Number Placeholder 2"/>
          <p:cNvSpPr>
            <a:spLocks noGrp="1"/>
          </p:cNvSpPr>
          <p:nvPr>
            <p:ph type="sldNum" sz="quarter" idx="4"/>
          </p:nvPr>
        </p:nvSpPr>
        <p:spPr>
          <a:xfrm>
            <a:off x="146621" y="4623978"/>
            <a:ext cx="2057400" cy="243506"/>
          </a:xfrm>
          <a:prstGeom prst="rect">
            <a:avLst/>
          </a:prstGeom>
        </p:spPr>
        <p:txBody>
          <a:bodyPr vert="horz" lIns="68580" tIns="34290" rIns="68580" bIns="34290" rtlCol="0" anchor="ctr"/>
          <a:lstStyle>
            <a:lvl1pPr algn="l">
              <a:defRPr sz="800">
                <a:solidFill>
                  <a:schemeClr val="tx1">
                    <a:tint val="75000"/>
                  </a:schemeClr>
                </a:solidFill>
              </a:defRPr>
            </a:lvl1pPr>
          </a:lstStyle>
          <a:p>
            <a:fld id="{E8483527-B110-4FE6-9C4C-4CD5B3CABFAE}" type="slidenum">
              <a:rPr lang="en-GB" smtClean="0">
                <a:solidFill>
                  <a:prstClr val="black">
                    <a:tint val="75000"/>
                  </a:prstClr>
                </a:solidFill>
              </a:rPr>
              <a:pPr/>
              <a:t>‹N°›</a:t>
            </a:fld>
            <a:endParaRPr lang="en-GB">
              <a:solidFill>
                <a:prstClr val="black">
                  <a:tint val="75000"/>
                </a:prstClr>
              </a:solidFill>
            </a:endParaRPr>
          </a:p>
        </p:txBody>
      </p:sp>
    </p:spTree>
    <p:extLst>
      <p:ext uri="{BB962C8B-B14F-4D97-AF65-F5344CB8AC3E}">
        <p14:creationId xmlns:p14="http://schemas.microsoft.com/office/powerpoint/2010/main" val="35684987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5_Title and Content Basic">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de-DE"/>
              <a:t>Titelmasterformat durch Klicken bearbeiten</a:t>
            </a:r>
            <a:endParaRPr lang="nl-NL"/>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nl-NL"/>
          </a:p>
        </p:txBody>
      </p:sp>
      <p:sp>
        <p:nvSpPr>
          <p:cNvPr id="5" name="Rectangle 4"/>
          <p:cNvSpPr/>
          <p:nvPr userDrawn="1"/>
        </p:nvSpPr>
        <p:spPr>
          <a:xfrm>
            <a:off x="251521" y="195486"/>
            <a:ext cx="8648005" cy="5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prstClr val="white"/>
              </a:solidFill>
            </a:endParaRPr>
          </a:p>
        </p:txBody>
      </p:sp>
      <p:cxnSp>
        <p:nvCxnSpPr>
          <p:cNvPr id="7" name="Straight Connector 6"/>
          <p:cNvCxnSpPr/>
          <p:nvPr userDrawn="1"/>
        </p:nvCxnSpPr>
        <p:spPr>
          <a:xfrm flipH="1">
            <a:off x="251520" y="951570"/>
            <a:ext cx="8647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a:off x="251520" y="4623978"/>
            <a:ext cx="8647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lum bright="100000"/>
            <a:extLst>
              <a:ext uri="{28A0092B-C50C-407E-A947-70E740481C1C}">
                <a14:useLocalDpi xmlns:a14="http://schemas.microsoft.com/office/drawing/2010/main" val="0"/>
              </a:ext>
            </a:extLst>
          </a:blip>
          <a:stretch>
            <a:fillRect/>
          </a:stretch>
        </p:blipFill>
        <p:spPr>
          <a:xfrm>
            <a:off x="7861140" y="4812999"/>
            <a:ext cx="1031340" cy="216024"/>
          </a:xfrm>
          <a:prstGeom prst="rect">
            <a:avLst/>
          </a:prstGeom>
          <a:noFill/>
          <a:ln>
            <a:noFill/>
          </a:ln>
        </p:spPr>
      </p:pic>
    </p:spTree>
    <p:extLst>
      <p:ext uri="{BB962C8B-B14F-4D97-AF65-F5344CB8AC3E}">
        <p14:creationId xmlns:p14="http://schemas.microsoft.com/office/powerpoint/2010/main" val="117568056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No 2nd top lin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200" y="283500"/>
            <a:ext cx="8741280" cy="567000"/>
          </a:xfrm>
        </p:spPr>
        <p:txBody>
          <a:bodyPr/>
          <a:lstStyle/>
          <a:p>
            <a:r>
              <a:rPr lang="de-DE"/>
              <a:t>Titelmasterformat durch Klicken bearbeiten</a:t>
            </a:r>
            <a:endParaRPr lang="nl-NL"/>
          </a:p>
        </p:txBody>
      </p:sp>
      <p:sp>
        <p:nvSpPr>
          <p:cNvPr id="3" name="Content Placeholder 2"/>
          <p:cNvSpPr>
            <a:spLocks noGrp="1"/>
          </p:cNvSpPr>
          <p:nvPr>
            <p:ph idx="1"/>
          </p:nvPr>
        </p:nvSpPr>
        <p:spPr>
          <a:xfrm>
            <a:off x="140400" y="843558"/>
            <a:ext cx="8748000" cy="3722142"/>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nl-NL"/>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61140" y="4812999"/>
            <a:ext cx="1031340" cy="216024"/>
          </a:xfrm>
          <a:prstGeom prst="rect">
            <a:avLst/>
          </a:prstGeom>
          <a:noFill/>
          <a:ln>
            <a:noFill/>
          </a:ln>
        </p:spPr>
      </p:pic>
      <p:sp>
        <p:nvSpPr>
          <p:cNvPr id="5" name="Slide Number Placeholder 2"/>
          <p:cNvSpPr>
            <a:spLocks noGrp="1"/>
          </p:cNvSpPr>
          <p:nvPr>
            <p:ph type="sldNum" sz="quarter" idx="4"/>
          </p:nvPr>
        </p:nvSpPr>
        <p:spPr>
          <a:xfrm>
            <a:off x="146621" y="4623978"/>
            <a:ext cx="2057400" cy="243506"/>
          </a:xfrm>
          <a:prstGeom prst="rect">
            <a:avLst/>
          </a:prstGeom>
        </p:spPr>
        <p:txBody>
          <a:bodyPr vert="horz" lIns="68580" tIns="34290" rIns="68580" bIns="34290" rtlCol="0" anchor="ctr"/>
          <a:lstStyle>
            <a:lvl1pPr algn="l">
              <a:defRPr sz="800">
                <a:solidFill>
                  <a:schemeClr val="tx1">
                    <a:tint val="75000"/>
                  </a:schemeClr>
                </a:solidFill>
              </a:defRPr>
            </a:lvl1pPr>
          </a:lstStyle>
          <a:p>
            <a:fld id="{E8483527-B110-4FE6-9C4C-4CD5B3CABFAE}" type="slidenum">
              <a:rPr lang="en-GB" smtClean="0">
                <a:solidFill>
                  <a:prstClr val="black">
                    <a:tint val="75000"/>
                  </a:prstClr>
                </a:solidFill>
              </a:rPr>
              <a:pPr/>
              <a:t>‹N°›</a:t>
            </a:fld>
            <a:endParaRPr lang="en-GB">
              <a:solidFill>
                <a:prstClr val="black">
                  <a:tint val="75000"/>
                </a:prstClr>
              </a:solidFill>
            </a:endParaRPr>
          </a:p>
        </p:txBody>
      </p:sp>
    </p:spTree>
    <p:extLst>
      <p:ext uri="{BB962C8B-B14F-4D97-AF65-F5344CB8AC3E}">
        <p14:creationId xmlns:p14="http://schemas.microsoft.com/office/powerpoint/2010/main" val="174087604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151200" y="283500"/>
            <a:ext cx="8741280" cy="567000"/>
          </a:xfrm>
        </p:spPr>
        <p:txBody>
          <a:bodyPr/>
          <a:lstStyle/>
          <a:p>
            <a:r>
              <a:rPr lang="en-US"/>
              <a:t>Click to edit Master title style</a:t>
            </a:r>
            <a:endParaRPr lang="nl-NL"/>
          </a:p>
        </p:txBody>
      </p:sp>
      <p:sp>
        <p:nvSpPr>
          <p:cNvPr id="4" name="Slide Number Placeholder 5"/>
          <p:cNvSpPr>
            <a:spLocks noGrp="1"/>
          </p:cNvSpPr>
          <p:nvPr>
            <p:ph type="sldNum" sz="quarter" idx="10"/>
          </p:nvPr>
        </p:nvSpPr>
        <p:spPr>
          <a:xfrm>
            <a:off x="193676" y="4738692"/>
            <a:ext cx="638175" cy="273844"/>
          </a:xfrm>
          <a:prstGeom prst="rect">
            <a:avLst/>
          </a:prstGeom>
        </p:spPr>
        <p:txBody>
          <a:bodyPr/>
          <a:lstStyle>
            <a:lvl1pPr>
              <a:defRPr>
                <a:solidFill>
                  <a:srgbClr val="FFFFFF"/>
                </a:solidFill>
              </a:defRPr>
            </a:lvl1pPr>
          </a:lstStyle>
          <a:p>
            <a:pPr>
              <a:defRPr/>
            </a:pPr>
            <a:fld id="{02894578-1FA3-49AD-99D0-987CF8296B42}" type="slidenum">
              <a:rPr lang="nl-NL" smtClean="0"/>
              <a:pPr>
                <a:defRPr/>
              </a:pPr>
              <a:t>‹N°›</a:t>
            </a:fld>
            <a:endParaRPr lang="nl-NL"/>
          </a:p>
        </p:txBody>
      </p:sp>
      <p:grpSp>
        <p:nvGrpSpPr>
          <p:cNvPr id="5" name="Group 59"/>
          <p:cNvGrpSpPr>
            <a:grpSpLocks noChangeAspect="1"/>
          </p:cNvGrpSpPr>
          <p:nvPr userDrawn="1"/>
        </p:nvGrpSpPr>
        <p:grpSpPr bwMode="auto">
          <a:xfrm>
            <a:off x="8139072" y="4840945"/>
            <a:ext cx="733768" cy="181409"/>
            <a:chOff x="5279" y="3051"/>
            <a:chExt cx="361" cy="119"/>
          </a:xfrm>
        </p:grpSpPr>
        <p:sp>
          <p:nvSpPr>
            <p:cNvPr id="6" name="AutoShape 58"/>
            <p:cNvSpPr>
              <a:spLocks noChangeAspect="1" noChangeArrowheads="1" noTextEdit="1"/>
            </p:cNvSpPr>
            <p:nvPr userDrawn="1"/>
          </p:nvSpPr>
          <p:spPr bwMode="auto">
            <a:xfrm>
              <a:off x="5279" y="3051"/>
              <a:ext cx="361" cy="119"/>
            </a:xfrm>
            <a:prstGeom prst="rect">
              <a:avLst/>
            </a:prstGeom>
            <a:noFill/>
            <a:ln w="9525">
              <a:noFill/>
              <a:miter lim="800000"/>
              <a:headEnd/>
              <a:tailEnd/>
            </a:ln>
          </p:spPr>
          <p:txBody>
            <a:bodyPr/>
            <a:lstStyle/>
            <a:p>
              <a:pPr defTabSz="342900" fontAlgn="auto">
                <a:spcBef>
                  <a:spcPts val="0"/>
                </a:spcBef>
                <a:spcAft>
                  <a:spcPts val="0"/>
                </a:spcAft>
                <a:defRPr/>
              </a:pPr>
              <a:endParaRPr lang="en-GB">
                <a:solidFill>
                  <a:prstClr val="black"/>
                </a:solidFill>
                <a:latin typeface="Verdana"/>
                <a:ea typeface="ＭＳ Ｐゴシック" pitchFamily="34" charset="-128"/>
              </a:endParaRPr>
            </a:p>
          </p:txBody>
        </p:sp>
        <p:sp>
          <p:nvSpPr>
            <p:cNvPr id="7" name="Freeform 60"/>
            <p:cNvSpPr>
              <a:spLocks/>
            </p:cNvSpPr>
            <p:nvPr userDrawn="1"/>
          </p:nvSpPr>
          <p:spPr bwMode="auto">
            <a:xfrm>
              <a:off x="5550" y="3051"/>
              <a:ext cx="90" cy="119"/>
            </a:xfrm>
            <a:custGeom>
              <a:avLst/>
              <a:gdLst>
                <a:gd name="T0" fmla="*/ 226 w 373"/>
                <a:gd name="T1" fmla="*/ 202 h 490"/>
                <a:gd name="T2" fmla="*/ 124 w 373"/>
                <a:gd name="T3" fmla="*/ 131 h 490"/>
                <a:gd name="T4" fmla="*/ 220 w 373"/>
                <a:gd name="T5" fmla="*/ 79 h 490"/>
                <a:gd name="T6" fmla="*/ 269 w 373"/>
                <a:gd name="T7" fmla="*/ 83 h 490"/>
                <a:gd name="T8" fmla="*/ 268 w 373"/>
                <a:gd name="T9" fmla="*/ 148 h 490"/>
                <a:gd name="T10" fmla="*/ 343 w 373"/>
                <a:gd name="T11" fmla="*/ 150 h 490"/>
                <a:gd name="T12" fmla="*/ 348 w 373"/>
                <a:gd name="T13" fmla="*/ 19 h 490"/>
                <a:gd name="T14" fmla="*/ 213 w 373"/>
                <a:gd name="T15" fmla="*/ 0 h 490"/>
                <a:gd name="T16" fmla="*/ 25 w 373"/>
                <a:gd name="T17" fmla="*/ 140 h 490"/>
                <a:gd name="T18" fmla="*/ 185 w 373"/>
                <a:gd name="T19" fmla="*/ 289 h 490"/>
                <a:gd name="T20" fmla="*/ 272 w 373"/>
                <a:gd name="T21" fmla="*/ 356 h 490"/>
                <a:gd name="T22" fmla="*/ 184 w 373"/>
                <a:gd name="T23" fmla="*/ 405 h 490"/>
                <a:gd name="T24" fmla="*/ 42 w 373"/>
                <a:gd name="T25" fmla="*/ 373 h 490"/>
                <a:gd name="T26" fmla="*/ 0 w 373"/>
                <a:gd name="T27" fmla="*/ 446 h 490"/>
                <a:gd name="T28" fmla="*/ 180 w 373"/>
                <a:gd name="T29" fmla="*/ 490 h 490"/>
                <a:gd name="T30" fmla="*/ 373 w 373"/>
                <a:gd name="T31" fmla="*/ 342 h 490"/>
                <a:gd name="T32" fmla="*/ 226 w 373"/>
                <a:gd name="T33" fmla="*/ 202 h 4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73" h="490">
                  <a:moveTo>
                    <a:pt x="226" y="202"/>
                  </a:moveTo>
                  <a:cubicBezTo>
                    <a:pt x="146" y="177"/>
                    <a:pt x="124" y="155"/>
                    <a:pt x="124" y="131"/>
                  </a:cubicBezTo>
                  <a:cubicBezTo>
                    <a:pt x="124" y="98"/>
                    <a:pt x="163" y="79"/>
                    <a:pt x="220" y="79"/>
                  </a:cubicBezTo>
                  <a:cubicBezTo>
                    <a:pt x="242" y="79"/>
                    <a:pt x="258" y="81"/>
                    <a:pt x="269" y="83"/>
                  </a:cubicBezTo>
                  <a:cubicBezTo>
                    <a:pt x="268" y="148"/>
                    <a:pt x="268" y="148"/>
                    <a:pt x="268" y="148"/>
                  </a:cubicBezTo>
                  <a:cubicBezTo>
                    <a:pt x="343" y="150"/>
                    <a:pt x="343" y="150"/>
                    <a:pt x="343" y="150"/>
                  </a:cubicBezTo>
                  <a:cubicBezTo>
                    <a:pt x="348" y="19"/>
                    <a:pt x="348" y="19"/>
                    <a:pt x="348" y="19"/>
                  </a:cubicBezTo>
                  <a:cubicBezTo>
                    <a:pt x="313" y="10"/>
                    <a:pt x="259" y="0"/>
                    <a:pt x="213" y="0"/>
                  </a:cubicBezTo>
                  <a:cubicBezTo>
                    <a:pt x="108" y="0"/>
                    <a:pt x="25" y="50"/>
                    <a:pt x="25" y="140"/>
                  </a:cubicBezTo>
                  <a:cubicBezTo>
                    <a:pt x="25" y="225"/>
                    <a:pt x="83" y="257"/>
                    <a:pt x="185" y="289"/>
                  </a:cubicBezTo>
                  <a:cubicBezTo>
                    <a:pt x="264" y="313"/>
                    <a:pt x="272" y="332"/>
                    <a:pt x="272" y="356"/>
                  </a:cubicBezTo>
                  <a:cubicBezTo>
                    <a:pt x="272" y="384"/>
                    <a:pt x="233" y="405"/>
                    <a:pt x="184" y="405"/>
                  </a:cubicBezTo>
                  <a:cubicBezTo>
                    <a:pt x="133" y="405"/>
                    <a:pt x="77" y="387"/>
                    <a:pt x="42" y="373"/>
                  </a:cubicBezTo>
                  <a:cubicBezTo>
                    <a:pt x="33" y="393"/>
                    <a:pt x="13" y="427"/>
                    <a:pt x="0" y="446"/>
                  </a:cubicBezTo>
                  <a:cubicBezTo>
                    <a:pt x="51" y="474"/>
                    <a:pt x="112" y="490"/>
                    <a:pt x="180" y="490"/>
                  </a:cubicBezTo>
                  <a:cubicBezTo>
                    <a:pt x="285" y="490"/>
                    <a:pt x="373" y="440"/>
                    <a:pt x="373" y="342"/>
                  </a:cubicBezTo>
                  <a:cubicBezTo>
                    <a:pt x="373" y="266"/>
                    <a:pt x="328" y="235"/>
                    <a:pt x="226" y="202"/>
                  </a:cubicBezTo>
                  <a:close/>
                </a:path>
              </a:pathLst>
            </a:custGeom>
            <a:solidFill>
              <a:srgbClr val="FFFFFF"/>
            </a:solidFill>
            <a:ln w="9525">
              <a:noFill/>
              <a:round/>
              <a:headEnd/>
              <a:tailEnd/>
            </a:ln>
          </p:spPr>
          <p:txBody>
            <a:bodyPr/>
            <a:lstStyle/>
            <a:p>
              <a:pPr defTabSz="342900" fontAlgn="auto">
                <a:spcBef>
                  <a:spcPts val="0"/>
                </a:spcBef>
                <a:spcAft>
                  <a:spcPts val="0"/>
                </a:spcAft>
                <a:defRPr/>
              </a:pPr>
              <a:endParaRPr lang="en-GB">
                <a:solidFill>
                  <a:srgbClr val="FFFFFF"/>
                </a:solidFill>
                <a:latin typeface="Verdana"/>
                <a:ea typeface="ＭＳ Ｐゴシック" pitchFamily="34" charset="-128"/>
              </a:endParaRPr>
            </a:p>
          </p:txBody>
        </p:sp>
        <p:sp>
          <p:nvSpPr>
            <p:cNvPr id="8" name="Freeform 61"/>
            <p:cNvSpPr>
              <a:spLocks noEditPoints="1"/>
            </p:cNvSpPr>
            <p:nvPr userDrawn="1"/>
          </p:nvSpPr>
          <p:spPr bwMode="auto">
            <a:xfrm>
              <a:off x="5279" y="3052"/>
              <a:ext cx="122" cy="116"/>
            </a:xfrm>
            <a:custGeom>
              <a:avLst/>
              <a:gdLst>
                <a:gd name="T0" fmla="*/ 77 w 122"/>
                <a:gd name="T1" fmla="*/ 0 h 116"/>
                <a:gd name="T2" fmla="*/ 28 w 122"/>
                <a:gd name="T3" fmla="*/ 0 h 116"/>
                <a:gd name="T4" fmla="*/ 28 w 122"/>
                <a:gd name="T5" fmla="*/ 15 h 116"/>
                <a:gd name="T6" fmla="*/ 40 w 122"/>
                <a:gd name="T7" fmla="*/ 15 h 116"/>
                <a:gd name="T8" fmla="*/ 10 w 122"/>
                <a:gd name="T9" fmla="*/ 101 h 116"/>
                <a:gd name="T10" fmla="*/ 0 w 122"/>
                <a:gd name="T11" fmla="*/ 101 h 116"/>
                <a:gd name="T12" fmla="*/ 0 w 122"/>
                <a:gd name="T13" fmla="*/ 116 h 116"/>
                <a:gd name="T14" fmla="*/ 41 w 122"/>
                <a:gd name="T15" fmla="*/ 116 h 116"/>
                <a:gd name="T16" fmla="*/ 41 w 122"/>
                <a:gd name="T17" fmla="*/ 101 h 116"/>
                <a:gd name="T18" fmla="*/ 32 w 122"/>
                <a:gd name="T19" fmla="*/ 101 h 116"/>
                <a:gd name="T20" fmla="*/ 37 w 122"/>
                <a:gd name="T21" fmla="*/ 85 h 116"/>
                <a:gd name="T22" fmla="*/ 82 w 122"/>
                <a:gd name="T23" fmla="*/ 85 h 116"/>
                <a:gd name="T24" fmla="*/ 87 w 122"/>
                <a:gd name="T25" fmla="*/ 101 h 116"/>
                <a:gd name="T26" fmla="*/ 78 w 122"/>
                <a:gd name="T27" fmla="*/ 101 h 116"/>
                <a:gd name="T28" fmla="*/ 78 w 122"/>
                <a:gd name="T29" fmla="*/ 116 h 116"/>
                <a:gd name="T30" fmla="*/ 122 w 122"/>
                <a:gd name="T31" fmla="*/ 116 h 116"/>
                <a:gd name="T32" fmla="*/ 122 w 122"/>
                <a:gd name="T33" fmla="*/ 101 h 116"/>
                <a:gd name="T34" fmla="*/ 113 w 122"/>
                <a:gd name="T35" fmla="*/ 101 h 116"/>
                <a:gd name="T36" fmla="*/ 77 w 122"/>
                <a:gd name="T37" fmla="*/ 0 h 116"/>
                <a:gd name="T38" fmla="*/ 43 w 122"/>
                <a:gd name="T39" fmla="*/ 67 h 116"/>
                <a:gd name="T40" fmla="*/ 59 w 122"/>
                <a:gd name="T41" fmla="*/ 23 h 116"/>
                <a:gd name="T42" fmla="*/ 75 w 122"/>
                <a:gd name="T43" fmla="*/ 67 h 116"/>
                <a:gd name="T44" fmla="*/ 43 w 122"/>
                <a:gd name="T45" fmla="*/ 67 h 1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2" h="116">
                  <a:moveTo>
                    <a:pt x="77" y="0"/>
                  </a:moveTo>
                  <a:lnTo>
                    <a:pt x="28" y="0"/>
                  </a:lnTo>
                  <a:lnTo>
                    <a:pt x="28" y="15"/>
                  </a:lnTo>
                  <a:lnTo>
                    <a:pt x="40" y="15"/>
                  </a:lnTo>
                  <a:lnTo>
                    <a:pt x="10" y="101"/>
                  </a:lnTo>
                  <a:lnTo>
                    <a:pt x="0" y="101"/>
                  </a:lnTo>
                  <a:lnTo>
                    <a:pt x="0" y="116"/>
                  </a:lnTo>
                  <a:lnTo>
                    <a:pt x="41" y="116"/>
                  </a:lnTo>
                  <a:lnTo>
                    <a:pt x="41" y="101"/>
                  </a:lnTo>
                  <a:lnTo>
                    <a:pt x="32" y="101"/>
                  </a:lnTo>
                  <a:lnTo>
                    <a:pt x="37" y="85"/>
                  </a:lnTo>
                  <a:lnTo>
                    <a:pt x="82" y="85"/>
                  </a:lnTo>
                  <a:lnTo>
                    <a:pt x="87" y="101"/>
                  </a:lnTo>
                  <a:lnTo>
                    <a:pt x="78" y="101"/>
                  </a:lnTo>
                  <a:lnTo>
                    <a:pt x="78" y="116"/>
                  </a:lnTo>
                  <a:lnTo>
                    <a:pt x="122" y="116"/>
                  </a:lnTo>
                  <a:lnTo>
                    <a:pt x="122" y="101"/>
                  </a:lnTo>
                  <a:lnTo>
                    <a:pt x="113" y="101"/>
                  </a:lnTo>
                  <a:lnTo>
                    <a:pt x="77" y="0"/>
                  </a:lnTo>
                  <a:close/>
                  <a:moveTo>
                    <a:pt x="43" y="67"/>
                  </a:moveTo>
                  <a:lnTo>
                    <a:pt x="59" y="23"/>
                  </a:lnTo>
                  <a:lnTo>
                    <a:pt x="75" y="67"/>
                  </a:lnTo>
                  <a:lnTo>
                    <a:pt x="43" y="67"/>
                  </a:lnTo>
                  <a:close/>
                </a:path>
              </a:pathLst>
            </a:custGeom>
            <a:solidFill>
              <a:srgbClr val="FFFFFF"/>
            </a:solidFill>
            <a:ln w="9525">
              <a:noFill/>
              <a:round/>
              <a:headEnd/>
              <a:tailEnd/>
            </a:ln>
          </p:spPr>
          <p:txBody>
            <a:bodyPr/>
            <a:lstStyle/>
            <a:p>
              <a:pPr defTabSz="342900" fontAlgn="auto">
                <a:spcBef>
                  <a:spcPts val="0"/>
                </a:spcBef>
                <a:spcAft>
                  <a:spcPts val="0"/>
                </a:spcAft>
                <a:defRPr/>
              </a:pPr>
              <a:endParaRPr lang="en-GB">
                <a:solidFill>
                  <a:srgbClr val="FFFFFF"/>
                </a:solidFill>
                <a:latin typeface="Verdana"/>
                <a:ea typeface="ＭＳ Ｐゴシック" pitchFamily="34" charset="-128"/>
              </a:endParaRPr>
            </a:p>
          </p:txBody>
        </p:sp>
        <p:sp>
          <p:nvSpPr>
            <p:cNvPr id="9" name="Freeform 62"/>
            <p:cNvSpPr>
              <a:spLocks noEditPoints="1"/>
            </p:cNvSpPr>
            <p:nvPr userDrawn="1"/>
          </p:nvSpPr>
          <p:spPr bwMode="auto">
            <a:xfrm>
              <a:off x="5386" y="3052"/>
              <a:ext cx="168" cy="118"/>
            </a:xfrm>
            <a:custGeom>
              <a:avLst/>
              <a:gdLst>
                <a:gd name="T0" fmla="*/ 568 w 696"/>
                <a:gd name="T1" fmla="*/ 82 h 487"/>
                <a:gd name="T2" fmla="*/ 568 w 696"/>
                <a:gd name="T3" fmla="*/ 82 h 487"/>
                <a:gd name="T4" fmla="*/ 486 w 696"/>
                <a:gd name="T5" fmla="*/ 66 h 487"/>
                <a:gd name="T6" fmla="*/ 464 w 696"/>
                <a:gd name="T7" fmla="*/ 67 h 487"/>
                <a:gd name="T8" fmla="*/ 423 w 696"/>
                <a:gd name="T9" fmla="*/ 191 h 487"/>
                <a:gd name="T10" fmla="*/ 552 w 696"/>
                <a:gd name="T11" fmla="*/ 385 h 487"/>
                <a:gd name="T12" fmla="*/ 486 w 696"/>
                <a:gd name="T13" fmla="*/ 406 h 487"/>
                <a:gd name="T14" fmla="*/ 364 w 696"/>
                <a:gd name="T15" fmla="*/ 276 h 487"/>
                <a:gd name="T16" fmla="*/ 391 w 696"/>
                <a:gd name="T17" fmla="*/ 195 h 487"/>
                <a:gd name="T18" fmla="*/ 421 w 696"/>
                <a:gd name="T19" fmla="*/ 76 h 487"/>
                <a:gd name="T20" fmla="*/ 275 w 696"/>
                <a:gd name="T21" fmla="*/ 276 h 487"/>
                <a:gd name="T22" fmla="*/ 301 w 696"/>
                <a:gd name="T23" fmla="*/ 378 h 487"/>
                <a:gd name="T24" fmla="*/ 229 w 696"/>
                <a:gd name="T25" fmla="*/ 411 h 487"/>
                <a:gd name="T26" fmla="*/ 169 w 696"/>
                <a:gd name="T27" fmla="*/ 342 h 487"/>
                <a:gd name="T28" fmla="*/ 169 w 696"/>
                <a:gd name="T29" fmla="*/ 155 h 487"/>
                <a:gd name="T30" fmla="*/ 277 w 696"/>
                <a:gd name="T31" fmla="*/ 155 h 487"/>
                <a:gd name="T32" fmla="*/ 277 w 696"/>
                <a:gd name="T33" fmla="*/ 81 h 487"/>
                <a:gd name="T34" fmla="*/ 169 w 696"/>
                <a:gd name="T35" fmla="*/ 81 h 487"/>
                <a:gd name="T36" fmla="*/ 169 w 696"/>
                <a:gd name="T37" fmla="*/ 0 h 487"/>
                <a:gd name="T38" fmla="*/ 71 w 696"/>
                <a:gd name="T39" fmla="*/ 0 h 487"/>
                <a:gd name="T40" fmla="*/ 71 w 696"/>
                <a:gd name="T41" fmla="*/ 81 h 487"/>
                <a:gd name="T42" fmla="*/ 0 w 696"/>
                <a:gd name="T43" fmla="*/ 81 h 487"/>
                <a:gd name="T44" fmla="*/ 0 w 696"/>
                <a:gd name="T45" fmla="*/ 155 h 487"/>
                <a:gd name="T46" fmla="*/ 71 w 696"/>
                <a:gd name="T47" fmla="*/ 155 h 487"/>
                <a:gd name="T48" fmla="*/ 71 w 696"/>
                <a:gd name="T49" fmla="*/ 352 h 487"/>
                <a:gd name="T50" fmla="*/ 210 w 696"/>
                <a:gd name="T51" fmla="*/ 486 h 487"/>
                <a:gd name="T52" fmla="*/ 340 w 696"/>
                <a:gd name="T53" fmla="*/ 428 h 487"/>
                <a:gd name="T54" fmla="*/ 486 w 696"/>
                <a:gd name="T55" fmla="*/ 487 h 487"/>
                <a:gd name="T56" fmla="*/ 696 w 696"/>
                <a:gd name="T57" fmla="*/ 276 h 487"/>
                <a:gd name="T58" fmla="*/ 568 w 696"/>
                <a:gd name="T59" fmla="*/ 82 h 487"/>
                <a:gd name="T60" fmla="*/ 602 w 696"/>
                <a:gd name="T61" fmla="*/ 316 h 487"/>
                <a:gd name="T62" fmla="*/ 512 w 696"/>
                <a:gd name="T63" fmla="*/ 191 h 487"/>
                <a:gd name="T64" fmla="*/ 518 w 696"/>
                <a:gd name="T65" fmla="*/ 151 h 487"/>
                <a:gd name="T66" fmla="*/ 607 w 696"/>
                <a:gd name="T67" fmla="*/ 276 h 487"/>
                <a:gd name="T68" fmla="*/ 602 w 696"/>
                <a:gd name="T69" fmla="*/ 316 h 4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96" h="487">
                  <a:moveTo>
                    <a:pt x="568" y="82"/>
                  </a:moveTo>
                  <a:cubicBezTo>
                    <a:pt x="568" y="82"/>
                    <a:pt x="568" y="82"/>
                    <a:pt x="568" y="82"/>
                  </a:cubicBezTo>
                  <a:cubicBezTo>
                    <a:pt x="543" y="71"/>
                    <a:pt x="515" y="66"/>
                    <a:pt x="486" y="66"/>
                  </a:cubicBezTo>
                  <a:cubicBezTo>
                    <a:pt x="478" y="66"/>
                    <a:pt x="471" y="66"/>
                    <a:pt x="464" y="67"/>
                  </a:cubicBezTo>
                  <a:cubicBezTo>
                    <a:pt x="438" y="102"/>
                    <a:pt x="423" y="144"/>
                    <a:pt x="423" y="191"/>
                  </a:cubicBezTo>
                  <a:cubicBezTo>
                    <a:pt x="423" y="278"/>
                    <a:pt x="476" y="353"/>
                    <a:pt x="552" y="385"/>
                  </a:cubicBezTo>
                  <a:cubicBezTo>
                    <a:pt x="533" y="398"/>
                    <a:pt x="510" y="406"/>
                    <a:pt x="486" y="406"/>
                  </a:cubicBezTo>
                  <a:cubicBezTo>
                    <a:pt x="419" y="406"/>
                    <a:pt x="364" y="348"/>
                    <a:pt x="364" y="276"/>
                  </a:cubicBezTo>
                  <a:cubicBezTo>
                    <a:pt x="364" y="245"/>
                    <a:pt x="374" y="217"/>
                    <a:pt x="391" y="195"/>
                  </a:cubicBezTo>
                  <a:cubicBezTo>
                    <a:pt x="391" y="162"/>
                    <a:pt x="403" y="102"/>
                    <a:pt x="421" y="76"/>
                  </a:cubicBezTo>
                  <a:cubicBezTo>
                    <a:pt x="336" y="103"/>
                    <a:pt x="275" y="184"/>
                    <a:pt x="275" y="276"/>
                  </a:cubicBezTo>
                  <a:cubicBezTo>
                    <a:pt x="275" y="313"/>
                    <a:pt x="285" y="347"/>
                    <a:pt x="301" y="378"/>
                  </a:cubicBezTo>
                  <a:cubicBezTo>
                    <a:pt x="281" y="399"/>
                    <a:pt x="254" y="411"/>
                    <a:pt x="229" y="411"/>
                  </a:cubicBezTo>
                  <a:cubicBezTo>
                    <a:pt x="194" y="411"/>
                    <a:pt x="169" y="383"/>
                    <a:pt x="169" y="342"/>
                  </a:cubicBezTo>
                  <a:cubicBezTo>
                    <a:pt x="169" y="155"/>
                    <a:pt x="169" y="155"/>
                    <a:pt x="169" y="155"/>
                  </a:cubicBezTo>
                  <a:cubicBezTo>
                    <a:pt x="277" y="155"/>
                    <a:pt x="277" y="155"/>
                    <a:pt x="277" y="155"/>
                  </a:cubicBezTo>
                  <a:cubicBezTo>
                    <a:pt x="277" y="81"/>
                    <a:pt x="277" y="81"/>
                    <a:pt x="277" y="81"/>
                  </a:cubicBezTo>
                  <a:cubicBezTo>
                    <a:pt x="169" y="81"/>
                    <a:pt x="169" y="81"/>
                    <a:pt x="169" y="81"/>
                  </a:cubicBezTo>
                  <a:cubicBezTo>
                    <a:pt x="169" y="0"/>
                    <a:pt x="169" y="0"/>
                    <a:pt x="169" y="0"/>
                  </a:cubicBezTo>
                  <a:cubicBezTo>
                    <a:pt x="71" y="0"/>
                    <a:pt x="71" y="0"/>
                    <a:pt x="71" y="0"/>
                  </a:cubicBezTo>
                  <a:cubicBezTo>
                    <a:pt x="71" y="81"/>
                    <a:pt x="71" y="81"/>
                    <a:pt x="71" y="81"/>
                  </a:cubicBezTo>
                  <a:cubicBezTo>
                    <a:pt x="0" y="81"/>
                    <a:pt x="0" y="81"/>
                    <a:pt x="0" y="81"/>
                  </a:cubicBezTo>
                  <a:cubicBezTo>
                    <a:pt x="0" y="155"/>
                    <a:pt x="0" y="155"/>
                    <a:pt x="0" y="155"/>
                  </a:cubicBezTo>
                  <a:cubicBezTo>
                    <a:pt x="71" y="155"/>
                    <a:pt x="71" y="155"/>
                    <a:pt x="71" y="155"/>
                  </a:cubicBezTo>
                  <a:cubicBezTo>
                    <a:pt x="71" y="352"/>
                    <a:pt x="71" y="352"/>
                    <a:pt x="71" y="352"/>
                  </a:cubicBezTo>
                  <a:cubicBezTo>
                    <a:pt x="71" y="453"/>
                    <a:pt x="142" y="486"/>
                    <a:pt x="210" y="486"/>
                  </a:cubicBezTo>
                  <a:cubicBezTo>
                    <a:pt x="267" y="486"/>
                    <a:pt x="314" y="459"/>
                    <a:pt x="340" y="428"/>
                  </a:cubicBezTo>
                  <a:cubicBezTo>
                    <a:pt x="378" y="464"/>
                    <a:pt x="429" y="487"/>
                    <a:pt x="486" y="487"/>
                  </a:cubicBezTo>
                  <a:cubicBezTo>
                    <a:pt x="601" y="487"/>
                    <a:pt x="696" y="393"/>
                    <a:pt x="696" y="276"/>
                  </a:cubicBezTo>
                  <a:cubicBezTo>
                    <a:pt x="696" y="189"/>
                    <a:pt x="643" y="114"/>
                    <a:pt x="568" y="82"/>
                  </a:cubicBezTo>
                  <a:close/>
                  <a:moveTo>
                    <a:pt x="602" y="316"/>
                  </a:moveTo>
                  <a:cubicBezTo>
                    <a:pt x="550" y="301"/>
                    <a:pt x="512" y="251"/>
                    <a:pt x="512" y="191"/>
                  </a:cubicBezTo>
                  <a:cubicBezTo>
                    <a:pt x="512" y="177"/>
                    <a:pt x="514" y="164"/>
                    <a:pt x="518" y="151"/>
                  </a:cubicBezTo>
                  <a:cubicBezTo>
                    <a:pt x="570" y="166"/>
                    <a:pt x="607" y="217"/>
                    <a:pt x="607" y="276"/>
                  </a:cubicBezTo>
                  <a:cubicBezTo>
                    <a:pt x="607" y="290"/>
                    <a:pt x="605" y="303"/>
                    <a:pt x="602" y="316"/>
                  </a:cubicBezTo>
                  <a:close/>
                </a:path>
              </a:pathLst>
            </a:custGeom>
            <a:solidFill>
              <a:srgbClr val="FFFFFF"/>
            </a:solidFill>
            <a:ln w="9525">
              <a:noFill/>
              <a:round/>
              <a:headEnd/>
              <a:tailEnd/>
            </a:ln>
          </p:spPr>
          <p:txBody>
            <a:bodyPr/>
            <a:lstStyle/>
            <a:p>
              <a:pPr defTabSz="342900" fontAlgn="auto">
                <a:spcBef>
                  <a:spcPts val="0"/>
                </a:spcBef>
                <a:spcAft>
                  <a:spcPts val="0"/>
                </a:spcAft>
                <a:defRPr/>
              </a:pPr>
              <a:endParaRPr lang="en-GB">
                <a:solidFill>
                  <a:srgbClr val="FFFFFF"/>
                </a:solidFill>
                <a:latin typeface="Verdana"/>
                <a:ea typeface="ＭＳ Ｐゴシック" pitchFamily="34" charset="-128"/>
              </a:endParaRPr>
            </a:p>
          </p:txBody>
        </p:sp>
      </p:grpSp>
    </p:spTree>
    <p:extLst>
      <p:ext uri="{BB962C8B-B14F-4D97-AF65-F5344CB8AC3E}">
        <p14:creationId xmlns:p14="http://schemas.microsoft.com/office/powerpoint/2010/main" val="41589350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4" name="Marcador de contenido 3"/>
          <p:cNvSpPr>
            <a:spLocks noGrp="1"/>
          </p:cNvSpPr>
          <p:nvPr>
            <p:ph sz="quarter" idx="10" hasCustomPrompt="1"/>
          </p:nvPr>
        </p:nvSpPr>
        <p:spPr>
          <a:xfrm>
            <a:off x="162000" y="942805"/>
            <a:ext cx="8637306" cy="3771212"/>
          </a:xfrm>
        </p:spPr>
        <p:txBody>
          <a:bodyPr anchor="ctr" anchorCtr="0"/>
          <a:lstStyle>
            <a:lvl1pPr marL="0" indent="0" algn="ctr">
              <a:buNone/>
              <a:defRPr baseline="0">
                <a:latin typeface="Verdana" panose="020B0604030504040204" pitchFamily="34" charset="0"/>
                <a:cs typeface="Verdana" panose="020B0604030504040204" pitchFamily="34" charset="0"/>
              </a:defRPr>
            </a:lvl1pPr>
            <a:lvl2pPr marL="269855" indent="0">
              <a:buNone/>
              <a:defRPr/>
            </a:lvl2pPr>
            <a:lvl3pPr marL="541297" indent="0">
              <a:buNone/>
              <a:defRPr/>
            </a:lvl3pPr>
            <a:lvl4pPr marL="811153" indent="0">
              <a:buNone/>
              <a:defRPr/>
            </a:lvl4pPr>
            <a:lvl5pPr marL="1081006" indent="0">
              <a:buNone/>
              <a:defRPr/>
            </a:lvl5pPr>
          </a:lstStyle>
          <a:p>
            <a:pPr lvl="0"/>
            <a:r>
              <a:rPr lang="en-US" noProof="0"/>
              <a:t>Insert image, table, graphic</a:t>
            </a:r>
          </a:p>
        </p:txBody>
      </p:sp>
      <p:sp>
        <p:nvSpPr>
          <p:cNvPr id="3" name="Titre 2"/>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lang="fr-FR"/>
              <a:t>Modifiez le style du titre</a:t>
            </a:r>
          </a:p>
        </p:txBody>
      </p:sp>
    </p:spTree>
    <p:extLst>
      <p:ext uri="{BB962C8B-B14F-4D97-AF65-F5344CB8AC3E}">
        <p14:creationId xmlns:p14="http://schemas.microsoft.com/office/powerpoint/2010/main" val="67957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and Content Basic">
    <p:bg bwMode="gray">
      <p:bgPr>
        <a:blipFill dpi="0" rotWithShape="1">
          <a:blip r:embed="rId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192" y="1191"/>
          <a:ext cx="1190" cy="1189"/>
        </p:xfrm>
        <a:graphic>
          <a:graphicData uri="http://schemas.openxmlformats.org/presentationml/2006/ole">
            <mc:AlternateContent xmlns:mc="http://schemas.openxmlformats.org/markup-compatibility/2006">
              <mc:Choice xmlns:v="urn:schemas-microsoft-com:vml" Requires="v">
                <p:oleObj spid="_x0000_s208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192" y="1191"/>
                        <a:ext cx="1190" cy="1189"/>
                      </a:xfrm>
                      <a:prstGeom prst="rect">
                        <a:avLst/>
                      </a:prstGeom>
                    </p:spPr>
                  </p:pic>
                </p:oleObj>
              </mc:Fallback>
            </mc:AlternateContent>
          </a:graphicData>
        </a:graphic>
      </p:graphicFrame>
      <p:sp>
        <p:nvSpPr>
          <p:cNvPr id="9" name="Title Placeholder 1"/>
          <p:cNvSpPr>
            <a:spLocks noGrp="1"/>
          </p:cNvSpPr>
          <p:nvPr>
            <p:ph type="title"/>
          </p:nvPr>
        </p:nvSpPr>
        <p:spPr>
          <a:xfrm>
            <a:off x="296923" y="288069"/>
            <a:ext cx="8748000" cy="276999"/>
          </a:xfrm>
          <a:prstGeom prst="rect">
            <a:avLst/>
          </a:prstGeom>
        </p:spPr>
        <p:txBody>
          <a:bodyPr vert="horz" lIns="0" tIns="0" rIns="0" bIns="0" rtlCol="0" anchor="t" anchorCtr="0">
            <a:spAutoFit/>
          </a:bodyPr>
          <a:lstStyle/>
          <a:p>
            <a:r>
              <a:rPr lang="en-US" err="1"/>
              <a:t>Klik</a:t>
            </a:r>
            <a:r>
              <a:rPr lang="en-US"/>
              <a:t> om de </a:t>
            </a:r>
            <a:r>
              <a:rPr lang="en-US" err="1"/>
              <a:t>stijl</a:t>
            </a:r>
            <a:r>
              <a:rPr lang="en-US"/>
              <a:t> </a:t>
            </a:r>
            <a:r>
              <a:rPr lang="en-US" err="1"/>
              <a:t>te</a:t>
            </a:r>
            <a:r>
              <a:rPr lang="en-US"/>
              <a:t> </a:t>
            </a:r>
            <a:r>
              <a:rPr lang="en-US" err="1"/>
              <a:t>bewerken</a:t>
            </a:r>
            <a:endParaRPr lang="en-US"/>
          </a:p>
        </p:txBody>
      </p:sp>
      <p:sp>
        <p:nvSpPr>
          <p:cNvPr id="10" name="object 24"/>
          <p:cNvSpPr txBox="1">
            <a:spLocks noGrp="1"/>
          </p:cNvSpPr>
          <p:nvPr>
            <p:ph type="sldNum" sz="quarter" idx="4"/>
          </p:nvPr>
        </p:nvSpPr>
        <p:spPr>
          <a:xfrm>
            <a:off x="296924" y="4806739"/>
            <a:ext cx="328616" cy="128240"/>
          </a:xfrm>
          <a:prstGeom prst="rect">
            <a:avLst/>
          </a:prstGeom>
        </p:spPr>
        <p:txBody>
          <a:bodyPr vert="horz" wrap="none" lIns="0" tIns="0" rIns="0" bIns="0" rtlCol="0" anchor="ctr">
            <a:spAutoFit/>
          </a:bodyPr>
          <a:lstStyle>
            <a:lvl1pPr>
              <a:defRPr>
                <a:solidFill>
                  <a:schemeClr val="tx1"/>
                </a:solidFill>
              </a:defRPr>
            </a:lvl1pPr>
          </a:lstStyle>
          <a:p>
            <a:pPr marL="19012">
              <a:lnSpc>
                <a:spcPts val="999"/>
              </a:lnSpc>
            </a:pPr>
            <a:r>
              <a:rPr lang="en-US">
                <a:cs typeface="Verdana"/>
              </a:rPr>
              <a:t>0</a:t>
            </a:r>
            <a:fld id="{81D60167-4931-47E6-BA6A-407CBD079E47}" type="slidenum">
              <a:rPr lang="en-US" smtClean="0">
                <a:cs typeface="Verdana"/>
              </a:rPr>
              <a:pPr marL="19012">
                <a:lnSpc>
                  <a:spcPts val="999"/>
                </a:lnSpc>
              </a:pPr>
              <a:t>‹N°›</a:t>
            </a:fld>
            <a:endParaRPr lang="en-US">
              <a:cs typeface="Verdana"/>
            </a:endParaRPr>
          </a:p>
        </p:txBody>
      </p:sp>
    </p:spTree>
    <p:extLst>
      <p:ext uri="{BB962C8B-B14F-4D97-AF65-F5344CB8AC3E}">
        <p14:creationId xmlns:p14="http://schemas.microsoft.com/office/powerpoint/2010/main" val="3496406877"/>
      </p:ext>
    </p:extLst>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 4 bubbles">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9512" y="4731990"/>
            <a:ext cx="637200" cy="273844"/>
          </a:xfrm>
        </p:spPr>
        <p:txBody>
          <a:bodyPr/>
          <a:lstStyle/>
          <a:p>
            <a:fld id="{DAF489CC-3B7A-4DA5-A8C0-4984788D0EC5}" type="slidenum">
              <a:rPr lang="nl-NL" smtClean="0"/>
              <a:pPr/>
              <a:t>‹N°›</a:t>
            </a:fld>
            <a:endParaRPr lang="nl-NL"/>
          </a:p>
        </p:txBody>
      </p:sp>
      <p:sp>
        <p:nvSpPr>
          <p:cNvPr id="13" name="Rectangle 12"/>
          <p:cNvSpPr/>
          <p:nvPr userDrawn="1"/>
        </p:nvSpPr>
        <p:spPr>
          <a:xfrm>
            <a:off x="251522" y="123478"/>
            <a:ext cx="2204951" cy="439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 Placeholder 11"/>
          <p:cNvSpPr>
            <a:spLocks noGrp="1"/>
          </p:cNvSpPr>
          <p:nvPr>
            <p:ph type="body" sz="quarter" idx="13"/>
          </p:nvPr>
        </p:nvSpPr>
        <p:spPr>
          <a:xfrm>
            <a:off x="2455865" y="555625"/>
            <a:ext cx="6364287" cy="381635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0" name="Picture 2" descr="C:\00-Icons\2015-bank\starter-pack\agenda.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2277" y="1563638"/>
            <a:ext cx="2019765" cy="20197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5"/>
          <p:cNvSpPr>
            <a:spLocks noGrp="1"/>
          </p:cNvSpPr>
          <p:nvPr>
            <p:ph type="body" sz="quarter" idx="14" hasCustomPrompt="1"/>
          </p:nvPr>
        </p:nvSpPr>
        <p:spPr>
          <a:xfrm>
            <a:off x="467546" y="987426"/>
            <a:ext cx="1512069" cy="431800"/>
          </a:xfrm>
        </p:spPr>
        <p:txBody>
          <a:bodyPr/>
          <a:lstStyle>
            <a:lvl1pPr marL="0" indent="0" algn="ctr">
              <a:buFontTx/>
              <a:buNone/>
              <a:defRPr sz="2400" b="1"/>
            </a:lvl1pPr>
          </a:lstStyle>
          <a:p>
            <a:pPr lvl="0"/>
            <a:r>
              <a:rPr lang="en-US"/>
              <a:t>Agenda</a:t>
            </a:r>
            <a:endParaRPr lang="fr-FR"/>
          </a:p>
        </p:txBody>
      </p:sp>
    </p:spTree>
    <p:extLst>
      <p:ext uri="{BB962C8B-B14F-4D97-AF65-F5344CB8AC3E}">
        <p14:creationId xmlns:p14="http://schemas.microsoft.com/office/powerpoint/2010/main" val="33575314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 Subtitle + Content Basic ">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179512" y="4731990"/>
            <a:ext cx="637200" cy="273844"/>
          </a:xfrm>
        </p:spPr>
        <p:txBody>
          <a:bodyPr/>
          <a:lstStyle/>
          <a:p>
            <a:fld id="{DAF489CC-3B7A-4DA5-A8C0-4984788D0EC5}" type="slidenum">
              <a:rPr lang="nl-NL" smtClean="0"/>
              <a:pPr/>
              <a:t>‹N°›</a:t>
            </a:fld>
            <a:endParaRPr lang="nl-NL"/>
          </a:p>
        </p:txBody>
      </p:sp>
      <p:sp>
        <p:nvSpPr>
          <p:cNvPr id="7" name="Title 1"/>
          <p:cNvSpPr>
            <a:spLocks noGrp="1"/>
          </p:cNvSpPr>
          <p:nvPr>
            <p:ph type="title"/>
          </p:nvPr>
        </p:nvSpPr>
        <p:spPr>
          <a:xfrm>
            <a:off x="151200" y="283500"/>
            <a:ext cx="8741280" cy="488050"/>
          </a:xfrm>
        </p:spPr>
        <p:txBody>
          <a:bodyPr/>
          <a:lstStyle>
            <a:lvl1pPr>
              <a:defRPr sz="2000"/>
            </a:lvl1pPr>
          </a:lstStyle>
          <a:p>
            <a:r>
              <a:rPr lang="en-US"/>
              <a:t>Click to edit Master title style</a:t>
            </a:r>
            <a:endParaRPr lang="nl-NL"/>
          </a:p>
        </p:txBody>
      </p:sp>
      <p:sp>
        <p:nvSpPr>
          <p:cNvPr id="9" name="Slide Number Placeholder 5"/>
          <p:cNvSpPr txBox="1">
            <a:spLocks/>
          </p:cNvSpPr>
          <p:nvPr userDrawn="1"/>
        </p:nvSpPr>
        <p:spPr>
          <a:xfrm>
            <a:off x="179512" y="4731990"/>
            <a:ext cx="637200" cy="273844"/>
          </a:xfrm>
          <a:prstGeom prst="rect">
            <a:avLst/>
          </a:prstGeom>
        </p:spPr>
        <p:txBody>
          <a:bodyPr vert="horz" lIns="91440" tIns="45720" rIns="91440" bIns="45720" rtlCol="0" anchor="ctr"/>
          <a:lstStyle>
            <a:defPPr>
              <a:defRPr lang="nl-NL"/>
            </a:defPPr>
            <a:lvl1pPr marL="0" algn="l" defTabSz="914400" rtl="0" eaLnBrk="1" latinLnBrk="0" hangingPunct="1">
              <a:defRPr sz="10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mtClean="0"/>
              <a:pPr/>
              <a:t>‹N°›</a:t>
            </a:fld>
            <a:endParaRPr lang="nl-NL"/>
          </a:p>
        </p:txBody>
      </p:sp>
    </p:spTree>
    <p:extLst>
      <p:ext uri="{BB962C8B-B14F-4D97-AF65-F5344CB8AC3E}">
        <p14:creationId xmlns:p14="http://schemas.microsoft.com/office/powerpoint/2010/main" val="783544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 y="1560265"/>
            <a:ext cx="9197784" cy="2022969"/>
          </a:xfrm>
          <a:prstGeom prst="rect">
            <a:avLst/>
          </a:prstGeom>
        </p:spPr>
      </p:pic>
    </p:spTree>
    <p:extLst>
      <p:ext uri="{BB962C8B-B14F-4D97-AF65-F5344CB8AC3E}">
        <p14:creationId xmlns:p14="http://schemas.microsoft.com/office/powerpoint/2010/main" val="27806259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Title and Content Basic">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4350366"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Tree>
    <p:extLst>
      <p:ext uri="{BB962C8B-B14F-4D97-AF65-F5344CB8AC3E}">
        <p14:creationId xmlns:p14="http://schemas.microsoft.com/office/powerpoint/2010/main" val="1453016283"/>
      </p:ext>
    </p:extLst>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The Situation</a:t>
            </a:r>
          </a:p>
        </p:txBody>
      </p:sp>
    </p:spTree>
    <p:extLst>
      <p:ext uri="{BB962C8B-B14F-4D97-AF65-F5344CB8AC3E}">
        <p14:creationId xmlns:p14="http://schemas.microsoft.com/office/powerpoint/2010/main" val="144758365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ubtitle + Content Basic ">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179512" y="4731990"/>
            <a:ext cx="637200" cy="273844"/>
          </a:xfrm>
        </p:spPr>
        <p:txBody>
          <a:bodyPr/>
          <a:lstStyle/>
          <a:p>
            <a:fld id="{DAF489CC-3B7A-4DA5-A8C0-4984788D0EC5}" type="slidenum">
              <a:rPr lang="nl-NL" smtClean="0">
                <a:solidFill>
                  <a:prstClr val="black"/>
                </a:solidFill>
              </a:rPr>
              <a:pPr/>
              <a:t>‹N°›</a:t>
            </a:fld>
            <a:endParaRPr lang="nl-NL">
              <a:solidFill>
                <a:prstClr val="black"/>
              </a:solidFill>
            </a:endParaRPr>
          </a:p>
        </p:txBody>
      </p:sp>
      <p:sp>
        <p:nvSpPr>
          <p:cNvPr id="7" name="Title 1"/>
          <p:cNvSpPr>
            <a:spLocks noGrp="1"/>
          </p:cNvSpPr>
          <p:nvPr>
            <p:ph type="title"/>
          </p:nvPr>
        </p:nvSpPr>
        <p:spPr>
          <a:xfrm>
            <a:off x="151200" y="283500"/>
            <a:ext cx="8741280" cy="488050"/>
          </a:xfrm>
        </p:spPr>
        <p:txBody>
          <a:bodyPr/>
          <a:lstStyle>
            <a:lvl1pPr>
              <a:defRPr sz="2000"/>
            </a:lvl1pPr>
          </a:lstStyle>
          <a:p>
            <a:r>
              <a:rPr lang="en-US"/>
              <a:t>Click to edit Master title style</a:t>
            </a:r>
            <a:endParaRPr lang="nl-NL"/>
          </a:p>
        </p:txBody>
      </p:sp>
      <p:sp>
        <p:nvSpPr>
          <p:cNvPr id="9" name="Slide Number Placeholder 5"/>
          <p:cNvSpPr txBox="1">
            <a:spLocks/>
          </p:cNvSpPr>
          <p:nvPr userDrawn="1"/>
        </p:nvSpPr>
        <p:spPr>
          <a:xfrm>
            <a:off x="179512" y="4731990"/>
            <a:ext cx="637200" cy="273844"/>
          </a:xfrm>
          <a:prstGeom prst="rect">
            <a:avLst/>
          </a:prstGeom>
        </p:spPr>
        <p:txBody>
          <a:bodyPr vert="horz" lIns="91440" tIns="45720" rIns="91440" bIns="45720" rtlCol="0" anchor="ctr"/>
          <a:lstStyle>
            <a:defPPr>
              <a:defRPr lang="nl-NL"/>
            </a:defPPr>
            <a:lvl1pPr marL="0" algn="l" defTabSz="914400" rtl="0" eaLnBrk="1" latinLnBrk="0" hangingPunct="1">
              <a:defRPr sz="10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DAF489CC-3B7A-4DA5-A8C0-4984788D0EC5}" type="slidenum">
              <a:rPr lang="nl-NL" smtClean="0">
                <a:solidFill>
                  <a:prstClr val="black"/>
                </a:solidFill>
              </a:rPr>
              <a:pPr fontAlgn="auto">
                <a:spcBef>
                  <a:spcPts val="0"/>
                </a:spcBef>
                <a:spcAft>
                  <a:spcPts val="0"/>
                </a:spcAft>
              </a:pPr>
              <a:t>‹N°›</a:t>
            </a:fld>
            <a:endParaRPr lang="nl-NL">
              <a:solidFill>
                <a:prstClr val="black"/>
              </a:solidFill>
            </a:endParaRPr>
          </a:p>
        </p:txBody>
      </p:sp>
    </p:spTree>
    <p:extLst>
      <p:ext uri="{BB962C8B-B14F-4D97-AF65-F5344CB8AC3E}">
        <p14:creationId xmlns:p14="http://schemas.microsoft.com/office/powerpoint/2010/main" val="98504946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 Content Basic ">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200" y="283500"/>
            <a:ext cx="8741280" cy="567000"/>
          </a:xfrm>
        </p:spPr>
        <p:txBody>
          <a:bodyPr/>
          <a:lstStyle/>
          <a:p>
            <a:r>
              <a:rPr lang="en-US"/>
              <a:t>Click to edit Master title style</a:t>
            </a:r>
            <a:endParaRPr lang="nl-NL"/>
          </a:p>
        </p:txBody>
      </p:sp>
      <p:sp>
        <p:nvSpPr>
          <p:cNvPr id="3" name="Content Placeholder 2"/>
          <p:cNvSpPr>
            <a:spLocks noGrp="1"/>
          </p:cNvSpPr>
          <p:nvPr>
            <p:ph idx="1"/>
          </p:nvPr>
        </p:nvSpPr>
        <p:spPr>
          <a:xfrm>
            <a:off x="251520" y="843558"/>
            <a:ext cx="8636880" cy="3722142"/>
          </a:xfrm>
        </p:spPr>
        <p:txBody>
          <a:bodyPr/>
          <a:lstStyle>
            <a:lvl1pPr marL="270000" indent="-270000">
              <a:buFont typeface="Verdana" panose="020B060403050404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Slide Number Placeholder 5"/>
          <p:cNvSpPr>
            <a:spLocks noGrp="1"/>
          </p:cNvSpPr>
          <p:nvPr>
            <p:ph type="sldNum" sz="quarter" idx="12"/>
          </p:nvPr>
        </p:nvSpPr>
        <p:spPr>
          <a:xfrm>
            <a:off x="179512" y="4731990"/>
            <a:ext cx="637200" cy="273844"/>
          </a:xfrm>
        </p:spPr>
        <p:txBody>
          <a:bodyPr/>
          <a:lstStyle/>
          <a:p>
            <a:fld id="{DAF489CC-3B7A-4DA5-A8C0-4984788D0EC5}" type="slidenum">
              <a:rPr lang="nl-NL" smtClean="0">
                <a:solidFill>
                  <a:prstClr val="black"/>
                </a:solidFill>
              </a:rPr>
              <a:pPr/>
              <a:t>‹N°›</a:t>
            </a:fld>
            <a:endParaRPr lang="nl-NL">
              <a:solidFill>
                <a:prstClr val="black"/>
              </a:solidFill>
            </a:endParaRPr>
          </a:p>
        </p:txBody>
      </p:sp>
    </p:spTree>
    <p:extLst>
      <p:ext uri="{BB962C8B-B14F-4D97-AF65-F5344CB8AC3E}">
        <p14:creationId xmlns:p14="http://schemas.microsoft.com/office/powerpoint/2010/main" val="302361677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1_Title + Content Basic ">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9592" y="283500"/>
            <a:ext cx="7992888" cy="567000"/>
          </a:xfrm>
        </p:spPr>
        <p:txBody>
          <a:bodyPr/>
          <a:lstStyle/>
          <a:p>
            <a:r>
              <a:rPr lang="en-US"/>
              <a:t>Click to edit Master title style</a:t>
            </a:r>
            <a:endParaRPr lang="nl-NL"/>
          </a:p>
        </p:txBody>
      </p:sp>
      <p:sp>
        <p:nvSpPr>
          <p:cNvPr id="3" name="Content Placeholder 2"/>
          <p:cNvSpPr>
            <a:spLocks noGrp="1"/>
          </p:cNvSpPr>
          <p:nvPr>
            <p:ph idx="1"/>
          </p:nvPr>
        </p:nvSpPr>
        <p:spPr>
          <a:xfrm>
            <a:off x="251520" y="843558"/>
            <a:ext cx="8636880" cy="3722142"/>
          </a:xfrm>
        </p:spPr>
        <p:txBody>
          <a:bodyPr/>
          <a:lstStyle>
            <a:lvl1pPr marL="270000" indent="-270000">
              <a:buFont typeface="Verdana" panose="020B060403050404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Slide Number Placeholder 5"/>
          <p:cNvSpPr>
            <a:spLocks noGrp="1"/>
          </p:cNvSpPr>
          <p:nvPr>
            <p:ph type="sldNum" sz="quarter" idx="12"/>
          </p:nvPr>
        </p:nvSpPr>
        <p:spPr>
          <a:xfrm>
            <a:off x="179512" y="4731990"/>
            <a:ext cx="637200" cy="273844"/>
          </a:xfrm>
        </p:spPr>
        <p:txBody>
          <a:bodyPr/>
          <a:lstStyle/>
          <a:p>
            <a:fld id="{DAF489CC-3B7A-4DA5-A8C0-4984788D0EC5}" type="slidenum">
              <a:rPr lang="nl-NL" smtClean="0">
                <a:solidFill>
                  <a:prstClr val="black"/>
                </a:solidFill>
              </a:rPr>
              <a:pPr/>
              <a:t>‹N°›</a:t>
            </a:fld>
            <a:endParaRPr lang="nl-NL">
              <a:solidFill>
                <a:prstClr val="black"/>
              </a:solidFill>
            </a:endParaRPr>
          </a:p>
        </p:txBody>
      </p:sp>
    </p:spTree>
    <p:extLst>
      <p:ext uri="{BB962C8B-B14F-4D97-AF65-F5344CB8AC3E}">
        <p14:creationId xmlns:p14="http://schemas.microsoft.com/office/powerpoint/2010/main" val="32907315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1_Intro 2">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15020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1_Intro 3">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32841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Intro - Landscape 1">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08904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 4 bubbles">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9512" y="4731990"/>
            <a:ext cx="637200" cy="273844"/>
          </a:xfrm>
        </p:spPr>
        <p:txBody>
          <a:bodyPr/>
          <a:lstStyle/>
          <a:p>
            <a:fld id="{DAF489CC-3B7A-4DA5-A8C0-4984788D0EC5}" type="slidenum">
              <a:rPr lang="nl-NL" smtClean="0">
                <a:solidFill>
                  <a:prstClr val="black"/>
                </a:solidFill>
              </a:rPr>
              <a:pPr/>
              <a:t>‹N°›</a:t>
            </a:fld>
            <a:endParaRPr lang="nl-NL">
              <a:solidFill>
                <a:prstClr val="black"/>
              </a:solidFill>
            </a:endParaRPr>
          </a:p>
        </p:txBody>
      </p:sp>
      <p:sp>
        <p:nvSpPr>
          <p:cNvPr id="13" name="Rectangle 12"/>
          <p:cNvSpPr/>
          <p:nvPr userDrawn="1"/>
        </p:nvSpPr>
        <p:spPr>
          <a:xfrm>
            <a:off x="251522" y="123478"/>
            <a:ext cx="2204951" cy="439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fr-FR">
              <a:solidFill>
                <a:prstClr val="white"/>
              </a:solidFill>
            </a:endParaRPr>
          </a:p>
        </p:txBody>
      </p:sp>
      <p:sp>
        <p:nvSpPr>
          <p:cNvPr id="12" name="Text Placeholder 11"/>
          <p:cNvSpPr>
            <a:spLocks noGrp="1"/>
          </p:cNvSpPr>
          <p:nvPr>
            <p:ph type="body" sz="quarter" idx="13"/>
          </p:nvPr>
        </p:nvSpPr>
        <p:spPr>
          <a:xfrm>
            <a:off x="2455865" y="555625"/>
            <a:ext cx="6364287" cy="381635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0" name="Picture 2" descr="C:\00-Icons\2015-bank\starter-pack\agenda.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2277" y="1563638"/>
            <a:ext cx="2019765" cy="20197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5"/>
          <p:cNvSpPr>
            <a:spLocks noGrp="1"/>
          </p:cNvSpPr>
          <p:nvPr>
            <p:ph type="body" sz="quarter" idx="14" hasCustomPrompt="1"/>
          </p:nvPr>
        </p:nvSpPr>
        <p:spPr>
          <a:xfrm>
            <a:off x="467546" y="987426"/>
            <a:ext cx="1512069" cy="431800"/>
          </a:xfrm>
        </p:spPr>
        <p:txBody>
          <a:bodyPr/>
          <a:lstStyle>
            <a:lvl1pPr marL="0" indent="0" algn="ctr">
              <a:buFontTx/>
              <a:buNone/>
              <a:defRPr sz="2400" b="1"/>
            </a:lvl1pPr>
          </a:lstStyle>
          <a:p>
            <a:pPr lvl="0"/>
            <a:r>
              <a:rPr lang="en-US"/>
              <a:t>Agenda</a:t>
            </a:r>
            <a:endParaRPr lang="fr-FR"/>
          </a:p>
        </p:txBody>
      </p:sp>
    </p:spTree>
    <p:extLst>
      <p:ext uri="{BB962C8B-B14F-4D97-AF65-F5344CB8AC3E}">
        <p14:creationId xmlns:p14="http://schemas.microsoft.com/office/powerpoint/2010/main" val="343083046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3_Disposition personnalisé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79512" y="283501"/>
            <a:ext cx="6293008" cy="567000"/>
          </a:xfrm>
        </p:spPr>
        <p:txBody>
          <a:bodyPr/>
          <a:lstStyle/>
          <a:p>
            <a:r>
              <a:rPr lang="fr-FR"/>
              <a:t>Modifiez le style du titre</a:t>
            </a:r>
          </a:p>
        </p:txBody>
      </p:sp>
      <p:sp>
        <p:nvSpPr>
          <p:cNvPr id="3" name="Espace réservé du numéro de diapositive 2"/>
          <p:cNvSpPr>
            <a:spLocks noGrp="1"/>
          </p:cNvSpPr>
          <p:nvPr>
            <p:ph type="sldNum" sz="quarter" idx="10"/>
          </p:nvPr>
        </p:nvSpPr>
        <p:spPr>
          <a:xfrm>
            <a:off x="179512" y="4659982"/>
            <a:ext cx="504056" cy="273844"/>
          </a:xfrm>
        </p:spPr>
        <p:txBody>
          <a:bodyPr/>
          <a:lstStyle/>
          <a:p>
            <a:fld id="{DAF489CC-3B7A-4DA5-A8C0-4984788D0EC5}" type="slidenum">
              <a:rPr lang="nl-NL" smtClean="0">
                <a:solidFill>
                  <a:prstClr val="black"/>
                </a:solidFill>
              </a:rPr>
              <a:pPr/>
              <a:t>‹N°›</a:t>
            </a:fld>
            <a:endParaRPr lang="nl-NL">
              <a:solidFill>
                <a:prstClr val="black"/>
              </a:solidFill>
            </a:endParaRPr>
          </a:p>
        </p:txBody>
      </p:sp>
    </p:spTree>
    <p:extLst>
      <p:ext uri="{BB962C8B-B14F-4D97-AF65-F5344CB8AC3E}">
        <p14:creationId xmlns:p14="http://schemas.microsoft.com/office/powerpoint/2010/main" val="580991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05"/>
            <a:ext cx="9186488" cy="2050585"/>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 Content Basic + Picture 1">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a:prstGeom prst="rect">
            <a:avLst/>
          </a:prstGeom>
        </p:spPr>
        <p:txBody>
          <a:bodyPr/>
          <a:lstStyle/>
          <a:p>
            <a:fld id="{DAF489CC-3B7A-4DA5-A8C0-4984788D0EC5}" type="slidenum">
              <a:rPr lang="nl-NL" smtClean="0">
                <a:solidFill>
                  <a:prstClr val="black"/>
                </a:solidFill>
              </a:rPr>
              <a:pPr/>
              <a:t>‹N°›</a:t>
            </a:fld>
            <a:endParaRPr lang="nl-NL">
              <a:solidFill>
                <a:prstClr val="black"/>
              </a:solidFill>
            </a:endParaRPr>
          </a:p>
        </p:txBody>
      </p:sp>
      <p:sp>
        <p:nvSpPr>
          <p:cNvPr id="5" name="Title 1"/>
          <p:cNvSpPr>
            <a:spLocks noGrp="1"/>
          </p:cNvSpPr>
          <p:nvPr>
            <p:ph type="title"/>
          </p:nvPr>
        </p:nvSpPr>
        <p:spPr>
          <a:xfrm>
            <a:off x="151200" y="283500"/>
            <a:ext cx="5356904" cy="567000"/>
          </a:xfrm>
        </p:spPr>
        <p:txBody>
          <a:bodyPr/>
          <a:lstStyle/>
          <a:p>
            <a:r>
              <a:rPr lang="en-US"/>
              <a:t>Click to edit Master title style</a:t>
            </a:r>
            <a:endParaRPr lang="nl-NL"/>
          </a:p>
        </p:txBody>
      </p:sp>
      <p:sp>
        <p:nvSpPr>
          <p:cNvPr id="7" name="Content Placeholder 2"/>
          <p:cNvSpPr>
            <a:spLocks noGrp="1"/>
          </p:cNvSpPr>
          <p:nvPr>
            <p:ph idx="1"/>
          </p:nvPr>
        </p:nvSpPr>
        <p:spPr>
          <a:xfrm>
            <a:off x="251520" y="937840"/>
            <a:ext cx="5040560" cy="3506118"/>
          </a:xfrm>
        </p:spPr>
        <p:txBody>
          <a:bodyPr/>
          <a:lstStyle>
            <a:lvl1pPr marL="270000" indent="-270000">
              <a:buClr>
                <a:schemeClr val="tx2"/>
              </a:buClr>
              <a:buFont typeface="Verdana" panose="020B0604030504040204" pitchFamily="34" charset="0"/>
              <a:buChar cha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Picture Placeholder 3"/>
          <p:cNvSpPr>
            <a:spLocks noGrp="1"/>
          </p:cNvSpPr>
          <p:nvPr>
            <p:ph type="pic" sz="quarter" idx="11"/>
          </p:nvPr>
        </p:nvSpPr>
        <p:spPr>
          <a:xfrm>
            <a:off x="5580112" y="411510"/>
            <a:ext cx="3934657" cy="3960440"/>
          </a:xfrm>
          <a:prstGeom prst="ellipse">
            <a:avLst/>
          </a:prstGeom>
        </p:spPr>
        <p:txBody>
          <a:bodyPr/>
          <a:lstStyle>
            <a:lvl1pPr marL="0" indent="0" algn="ctr">
              <a:buFontTx/>
              <a:buNone/>
              <a:defRPr sz="1800" b="1">
                <a:solidFill>
                  <a:schemeClr val="accent1"/>
                </a:solidFill>
              </a:defRPr>
            </a:lvl1pPr>
          </a:lstStyle>
          <a:p>
            <a:pPr lvl="0"/>
            <a:r>
              <a:rPr lang="en-US" noProof="0"/>
              <a:t>Drag picture to placeholder or click icon to add</a:t>
            </a:r>
          </a:p>
        </p:txBody>
      </p:sp>
    </p:spTree>
    <p:extLst>
      <p:ext uri="{BB962C8B-B14F-4D97-AF65-F5344CB8AC3E}">
        <p14:creationId xmlns:p14="http://schemas.microsoft.com/office/powerpoint/2010/main" val="1527436219"/>
      </p:ext>
    </p:extLst>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Basic">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nl-NL"/>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nl-NL"/>
          </a:p>
        </p:txBody>
      </p:sp>
      <p:sp>
        <p:nvSpPr>
          <p:cNvPr id="5" name="Rectangle 4"/>
          <p:cNvSpPr/>
          <p:nvPr userDrawn="1"/>
        </p:nvSpPr>
        <p:spPr>
          <a:xfrm>
            <a:off x="251521" y="195486"/>
            <a:ext cx="8648005" cy="540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prstClr val="white"/>
              </a:solidFill>
            </a:endParaRPr>
          </a:p>
        </p:txBody>
      </p:sp>
      <p:cxnSp>
        <p:nvCxnSpPr>
          <p:cNvPr id="7" name="Straight Connector 6"/>
          <p:cNvCxnSpPr/>
          <p:nvPr userDrawn="1"/>
        </p:nvCxnSpPr>
        <p:spPr>
          <a:xfrm flipH="1">
            <a:off x="251520" y="951570"/>
            <a:ext cx="864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a:off x="251520" y="4623978"/>
            <a:ext cx="8647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13912" y="4867484"/>
            <a:ext cx="5908564" cy="192360"/>
          </a:xfrm>
          <a:prstGeom prst="rect">
            <a:avLst/>
          </a:prstGeom>
          <a:noFill/>
        </p:spPr>
        <p:txBody>
          <a:bodyPr wrap="square" lIns="0" tIns="34290" rIns="68580" bIns="34290" rtlCol="0">
            <a:spAutoFit/>
          </a:bodyPr>
          <a:lstStyle/>
          <a:p>
            <a:pPr>
              <a:defRPr/>
            </a:pPr>
            <a:r>
              <a:rPr lang="en-US" sz="800" dirty="0">
                <a:solidFill>
                  <a:prstClr val="black"/>
                </a:solidFill>
                <a:latin typeface="Verdana" pitchFamily="34" charset="0"/>
                <a:ea typeface="Verdana" panose="020B0604030504040204" pitchFamily="34" charset="0"/>
                <a:cs typeface="Verdana" panose="020B0604030504040204" pitchFamily="34" charset="0"/>
              </a:rPr>
              <a:t>Your business technologists. </a:t>
            </a:r>
            <a:r>
              <a:rPr lang="en-US" sz="800" b="1" dirty="0">
                <a:solidFill>
                  <a:prstClr val="black"/>
                </a:solidFill>
                <a:latin typeface="Verdana" pitchFamily="34" charset="0"/>
                <a:ea typeface="Verdana" panose="020B0604030504040204" pitchFamily="34" charset="0"/>
                <a:cs typeface="Verdana" panose="020B0604030504040204" pitchFamily="34" charset="0"/>
              </a:rPr>
              <a:t>Powering progress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61140" y="4812999"/>
            <a:ext cx="1031340" cy="216024"/>
          </a:xfrm>
          <a:prstGeom prst="rect">
            <a:avLst/>
          </a:prstGeom>
          <a:noFill/>
          <a:ln>
            <a:noFill/>
          </a:ln>
        </p:spPr>
      </p:pic>
      <p:sp>
        <p:nvSpPr>
          <p:cNvPr id="13" name="Slide Number Placeholder 2"/>
          <p:cNvSpPr>
            <a:spLocks noGrp="1"/>
          </p:cNvSpPr>
          <p:nvPr>
            <p:ph type="sldNum" sz="quarter" idx="4"/>
          </p:nvPr>
        </p:nvSpPr>
        <p:spPr>
          <a:xfrm>
            <a:off x="146621" y="4623978"/>
            <a:ext cx="2057400" cy="243506"/>
          </a:xfrm>
          <a:prstGeom prst="rect">
            <a:avLst/>
          </a:prstGeom>
        </p:spPr>
        <p:txBody>
          <a:bodyPr vert="horz" lIns="68580" tIns="34290" rIns="68580" bIns="34290" rtlCol="0" anchor="ctr"/>
          <a:lstStyle>
            <a:lvl1pPr algn="l">
              <a:defRPr sz="800">
                <a:solidFill>
                  <a:schemeClr val="tx1">
                    <a:tint val="75000"/>
                  </a:schemeClr>
                </a:solidFill>
              </a:defRPr>
            </a:lvl1pPr>
          </a:lstStyle>
          <a:p>
            <a:fld id="{E8483527-B110-4FE6-9C4C-4CD5B3CABFAE}" type="slidenum">
              <a:rPr lang="en-GB" smtClean="0">
                <a:solidFill>
                  <a:prstClr val="black">
                    <a:tint val="75000"/>
                  </a:prstClr>
                </a:solidFill>
              </a:rPr>
              <a:pPr/>
              <a:t>‹N°›</a:t>
            </a:fld>
            <a:endParaRPr lang="en-GB">
              <a:solidFill>
                <a:prstClr val="black">
                  <a:tint val="75000"/>
                </a:prstClr>
              </a:solidFill>
            </a:endParaRPr>
          </a:p>
        </p:txBody>
      </p:sp>
    </p:spTree>
    <p:extLst>
      <p:ext uri="{BB962C8B-B14F-4D97-AF65-F5344CB8AC3E}">
        <p14:creationId xmlns:p14="http://schemas.microsoft.com/office/powerpoint/2010/main" val="243017338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5_Title and Content Basic">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de-DE"/>
              <a:t>Titelmasterformat durch Klicken bearbeiten</a:t>
            </a:r>
            <a:endParaRPr lang="nl-NL"/>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nl-NL"/>
          </a:p>
        </p:txBody>
      </p:sp>
      <p:sp>
        <p:nvSpPr>
          <p:cNvPr id="5" name="Rectangle 4"/>
          <p:cNvSpPr/>
          <p:nvPr userDrawn="1"/>
        </p:nvSpPr>
        <p:spPr>
          <a:xfrm>
            <a:off x="251521" y="195486"/>
            <a:ext cx="8648005" cy="5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GB">
              <a:solidFill>
                <a:prstClr val="white"/>
              </a:solidFill>
            </a:endParaRPr>
          </a:p>
        </p:txBody>
      </p:sp>
      <p:cxnSp>
        <p:nvCxnSpPr>
          <p:cNvPr id="7" name="Straight Connector 6"/>
          <p:cNvCxnSpPr/>
          <p:nvPr userDrawn="1"/>
        </p:nvCxnSpPr>
        <p:spPr>
          <a:xfrm flipH="1">
            <a:off x="251520" y="951570"/>
            <a:ext cx="8647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a:off x="251520" y="4623978"/>
            <a:ext cx="8647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lum bright="100000"/>
            <a:extLst>
              <a:ext uri="{28A0092B-C50C-407E-A947-70E740481C1C}">
                <a14:useLocalDpi xmlns:a14="http://schemas.microsoft.com/office/drawing/2010/main" val="0"/>
              </a:ext>
            </a:extLst>
          </a:blip>
          <a:stretch>
            <a:fillRect/>
          </a:stretch>
        </p:blipFill>
        <p:spPr>
          <a:xfrm>
            <a:off x="7861140" y="4812999"/>
            <a:ext cx="1031340" cy="216024"/>
          </a:xfrm>
          <a:prstGeom prst="rect">
            <a:avLst/>
          </a:prstGeom>
          <a:noFill/>
          <a:ln>
            <a:noFill/>
          </a:ln>
        </p:spPr>
      </p:pic>
    </p:spTree>
    <p:extLst>
      <p:ext uri="{BB962C8B-B14F-4D97-AF65-F5344CB8AC3E}">
        <p14:creationId xmlns:p14="http://schemas.microsoft.com/office/powerpoint/2010/main" val="411560515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No 2nd top lin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200" y="283500"/>
            <a:ext cx="8741280" cy="567000"/>
          </a:xfrm>
        </p:spPr>
        <p:txBody>
          <a:bodyPr/>
          <a:lstStyle/>
          <a:p>
            <a:r>
              <a:rPr lang="de-DE"/>
              <a:t>Titelmasterformat durch Klicken bearbeiten</a:t>
            </a:r>
            <a:endParaRPr lang="nl-NL"/>
          </a:p>
        </p:txBody>
      </p:sp>
      <p:sp>
        <p:nvSpPr>
          <p:cNvPr id="3" name="Content Placeholder 2"/>
          <p:cNvSpPr>
            <a:spLocks noGrp="1"/>
          </p:cNvSpPr>
          <p:nvPr>
            <p:ph idx="1"/>
          </p:nvPr>
        </p:nvSpPr>
        <p:spPr>
          <a:xfrm>
            <a:off x="140400" y="843558"/>
            <a:ext cx="8748000" cy="3722142"/>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nl-NL"/>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61140" y="4812999"/>
            <a:ext cx="1031340" cy="216024"/>
          </a:xfrm>
          <a:prstGeom prst="rect">
            <a:avLst/>
          </a:prstGeom>
          <a:noFill/>
          <a:ln>
            <a:noFill/>
          </a:ln>
        </p:spPr>
      </p:pic>
      <p:sp>
        <p:nvSpPr>
          <p:cNvPr id="5" name="Slide Number Placeholder 2"/>
          <p:cNvSpPr>
            <a:spLocks noGrp="1"/>
          </p:cNvSpPr>
          <p:nvPr>
            <p:ph type="sldNum" sz="quarter" idx="4"/>
          </p:nvPr>
        </p:nvSpPr>
        <p:spPr>
          <a:xfrm>
            <a:off x="146621" y="4623978"/>
            <a:ext cx="2057400" cy="243506"/>
          </a:xfrm>
          <a:prstGeom prst="rect">
            <a:avLst/>
          </a:prstGeom>
        </p:spPr>
        <p:txBody>
          <a:bodyPr vert="horz" lIns="68580" tIns="34290" rIns="68580" bIns="34290" rtlCol="0" anchor="ctr"/>
          <a:lstStyle>
            <a:lvl1pPr algn="l">
              <a:defRPr sz="800">
                <a:solidFill>
                  <a:schemeClr val="tx1">
                    <a:tint val="75000"/>
                  </a:schemeClr>
                </a:solidFill>
              </a:defRPr>
            </a:lvl1pPr>
          </a:lstStyle>
          <a:p>
            <a:fld id="{E8483527-B110-4FE6-9C4C-4CD5B3CABFAE}" type="slidenum">
              <a:rPr lang="en-GB" smtClean="0">
                <a:solidFill>
                  <a:prstClr val="black">
                    <a:tint val="75000"/>
                  </a:prstClr>
                </a:solidFill>
              </a:rPr>
              <a:pPr/>
              <a:t>‹N°›</a:t>
            </a:fld>
            <a:endParaRPr lang="en-GB">
              <a:solidFill>
                <a:prstClr val="black">
                  <a:tint val="75000"/>
                </a:prstClr>
              </a:solidFill>
            </a:endParaRPr>
          </a:p>
        </p:txBody>
      </p:sp>
    </p:spTree>
    <p:extLst>
      <p:ext uri="{BB962C8B-B14F-4D97-AF65-F5344CB8AC3E}">
        <p14:creationId xmlns:p14="http://schemas.microsoft.com/office/powerpoint/2010/main" val="317124118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151200" y="283500"/>
            <a:ext cx="8741280" cy="567000"/>
          </a:xfrm>
        </p:spPr>
        <p:txBody>
          <a:bodyPr/>
          <a:lstStyle/>
          <a:p>
            <a:r>
              <a:rPr lang="en-US"/>
              <a:t>Click to edit Master title style</a:t>
            </a:r>
            <a:endParaRPr lang="nl-NL"/>
          </a:p>
        </p:txBody>
      </p:sp>
      <p:sp>
        <p:nvSpPr>
          <p:cNvPr id="4" name="Slide Number Placeholder 5"/>
          <p:cNvSpPr>
            <a:spLocks noGrp="1"/>
          </p:cNvSpPr>
          <p:nvPr>
            <p:ph type="sldNum" sz="quarter" idx="10"/>
          </p:nvPr>
        </p:nvSpPr>
        <p:spPr>
          <a:xfrm>
            <a:off x="193676" y="4738692"/>
            <a:ext cx="638175" cy="273844"/>
          </a:xfrm>
          <a:prstGeom prst="rect">
            <a:avLst/>
          </a:prstGeom>
        </p:spPr>
        <p:txBody>
          <a:bodyPr/>
          <a:lstStyle>
            <a:lvl1pPr>
              <a:defRPr>
                <a:solidFill>
                  <a:srgbClr val="FFFFFF"/>
                </a:solidFill>
              </a:defRPr>
            </a:lvl1pPr>
          </a:lstStyle>
          <a:p>
            <a:pPr>
              <a:defRPr/>
            </a:pPr>
            <a:fld id="{02894578-1FA3-49AD-99D0-987CF8296B42}" type="slidenum">
              <a:rPr lang="nl-NL" smtClean="0"/>
              <a:pPr>
                <a:defRPr/>
              </a:pPr>
              <a:t>‹N°›</a:t>
            </a:fld>
            <a:endParaRPr lang="nl-NL"/>
          </a:p>
        </p:txBody>
      </p:sp>
      <p:grpSp>
        <p:nvGrpSpPr>
          <p:cNvPr id="5" name="Group 59"/>
          <p:cNvGrpSpPr>
            <a:grpSpLocks noChangeAspect="1"/>
          </p:cNvGrpSpPr>
          <p:nvPr userDrawn="1"/>
        </p:nvGrpSpPr>
        <p:grpSpPr bwMode="auto">
          <a:xfrm>
            <a:off x="8139072" y="4840945"/>
            <a:ext cx="733768" cy="181409"/>
            <a:chOff x="5279" y="3051"/>
            <a:chExt cx="361" cy="119"/>
          </a:xfrm>
        </p:grpSpPr>
        <p:sp>
          <p:nvSpPr>
            <p:cNvPr id="6" name="AutoShape 58"/>
            <p:cNvSpPr>
              <a:spLocks noChangeAspect="1" noChangeArrowheads="1" noTextEdit="1"/>
            </p:cNvSpPr>
            <p:nvPr userDrawn="1"/>
          </p:nvSpPr>
          <p:spPr bwMode="auto">
            <a:xfrm>
              <a:off x="5279" y="3051"/>
              <a:ext cx="361" cy="119"/>
            </a:xfrm>
            <a:prstGeom prst="rect">
              <a:avLst/>
            </a:prstGeom>
            <a:noFill/>
            <a:ln w="9525">
              <a:noFill/>
              <a:miter lim="800000"/>
              <a:headEnd/>
              <a:tailEnd/>
            </a:ln>
          </p:spPr>
          <p:txBody>
            <a:bodyPr/>
            <a:lstStyle/>
            <a:p>
              <a:pPr defTabSz="342900" fontAlgn="auto">
                <a:spcBef>
                  <a:spcPts val="0"/>
                </a:spcBef>
                <a:spcAft>
                  <a:spcPts val="0"/>
                </a:spcAft>
                <a:defRPr/>
              </a:pPr>
              <a:endParaRPr lang="en-GB">
                <a:solidFill>
                  <a:prstClr val="black"/>
                </a:solidFill>
                <a:latin typeface="Verdana"/>
                <a:ea typeface="ＭＳ Ｐゴシック" pitchFamily="34" charset="-128"/>
              </a:endParaRPr>
            </a:p>
          </p:txBody>
        </p:sp>
        <p:sp>
          <p:nvSpPr>
            <p:cNvPr id="7" name="Freeform 60"/>
            <p:cNvSpPr>
              <a:spLocks/>
            </p:cNvSpPr>
            <p:nvPr userDrawn="1"/>
          </p:nvSpPr>
          <p:spPr bwMode="auto">
            <a:xfrm>
              <a:off x="5550" y="3051"/>
              <a:ext cx="90" cy="119"/>
            </a:xfrm>
            <a:custGeom>
              <a:avLst/>
              <a:gdLst>
                <a:gd name="T0" fmla="*/ 226 w 373"/>
                <a:gd name="T1" fmla="*/ 202 h 490"/>
                <a:gd name="T2" fmla="*/ 124 w 373"/>
                <a:gd name="T3" fmla="*/ 131 h 490"/>
                <a:gd name="T4" fmla="*/ 220 w 373"/>
                <a:gd name="T5" fmla="*/ 79 h 490"/>
                <a:gd name="T6" fmla="*/ 269 w 373"/>
                <a:gd name="T7" fmla="*/ 83 h 490"/>
                <a:gd name="T8" fmla="*/ 268 w 373"/>
                <a:gd name="T9" fmla="*/ 148 h 490"/>
                <a:gd name="T10" fmla="*/ 343 w 373"/>
                <a:gd name="T11" fmla="*/ 150 h 490"/>
                <a:gd name="T12" fmla="*/ 348 w 373"/>
                <a:gd name="T13" fmla="*/ 19 h 490"/>
                <a:gd name="T14" fmla="*/ 213 w 373"/>
                <a:gd name="T15" fmla="*/ 0 h 490"/>
                <a:gd name="T16" fmla="*/ 25 w 373"/>
                <a:gd name="T17" fmla="*/ 140 h 490"/>
                <a:gd name="T18" fmla="*/ 185 w 373"/>
                <a:gd name="T19" fmla="*/ 289 h 490"/>
                <a:gd name="T20" fmla="*/ 272 w 373"/>
                <a:gd name="T21" fmla="*/ 356 h 490"/>
                <a:gd name="T22" fmla="*/ 184 w 373"/>
                <a:gd name="T23" fmla="*/ 405 h 490"/>
                <a:gd name="T24" fmla="*/ 42 w 373"/>
                <a:gd name="T25" fmla="*/ 373 h 490"/>
                <a:gd name="T26" fmla="*/ 0 w 373"/>
                <a:gd name="T27" fmla="*/ 446 h 490"/>
                <a:gd name="T28" fmla="*/ 180 w 373"/>
                <a:gd name="T29" fmla="*/ 490 h 490"/>
                <a:gd name="T30" fmla="*/ 373 w 373"/>
                <a:gd name="T31" fmla="*/ 342 h 490"/>
                <a:gd name="T32" fmla="*/ 226 w 373"/>
                <a:gd name="T33" fmla="*/ 202 h 4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73" h="490">
                  <a:moveTo>
                    <a:pt x="226" y="202"/>
                  </a:moveTo>
                  <a:cubicBezTo>
                    <a:pt x="146" y="177"/>
                    <a:pt x="124" y="155"/>
                    <a:pt x="124" y="131"/>
                  </a:cubicBezTo>
                  <a:cubicBezTo>
                    <a:pt x="124" y="98"/>
                    <a:pt x="163" y="79"/>
                    <a:pt x="220" y="79"/>
                  </a:cubicBezTo>
                  <a:cubicBezTo>
                    <a:pt x="242" y="79"/>
                    <a:pt x="258" y="81"/>
                    <a:pt x="269" y="83"/>
                  </a:cubicBezTo>
                  <a:cubicBezTo>
                    <a:pt x="268" y="148"/>
                    <a:pt x="268" y="148"/>
                    <a:pt x="268" y="148"/>
                  </a:cubicBezTo>
                  <a:cubicBezTo>
                    <a:pt x="343" y="150"/>
                    <a:pt x="343" y="150"/>
                    <a:pt x="343" y="150"/>
                  </a:cubicBezTo>
                  <a:cubicBezTo>
                    <a:pt x="348" y="19"/>
                    <a:pt x="348" y="19"/>
                    <a:pt x="348" y="19"/>
                  </a:cubicBezTo>
                  <a:cubicBezTo>
                    <a:pt x="313" y="10"/>
                    <a:pt x="259" y="0"/>
                    <a:pt x="213" y="0"/>
                  </a:cubicBezTo>
                  <a:cubicBezTo>
                    <a:pt x="108" y="0"/>
                    <a:pt x="25" y="50"/>
                    <a:pt x="25" y="140"/>
                  </a:cubicBezTo>
                  <a:cubicBezTo>
                    <a:pt x="25" y="225"/>
                    <a:pt x="83" y="257"/>
                    <a:pt x="185" y="289"/>
                  </a:cubicBezTo>
                  <a:cubicBezTo>
                    <a:pt x="264" y="313"/>
                    <a:pt x="272" y="332"/>
                    <a:pt x="272" y="356"/>
                  </a:cubicBezTo>
                  <a:cubicBezTo>
                    <a:pt x="272" y="384"/>
                    <a:pt x="233" y="405"/>
                    <a:pt x="184" y="405"/>
                  </a:cubicBezTo>
                  <a:cubicBezTo>
                    <a:pt x="133" y="405"/>
                    <a:pt x="77" y="387"/>
                    <a:pt x="42" y="373"/>
                  </a:cubicBezTo>
                  <a:cubicBezTo>
                    <a:pt x="33" y="393"/>
                    <a:pt x="13" y="427"/>
                    <a:pt x="0" y="446"/>
                  </a:cubicBezTo>
                  <a:cubicBezTo>
                    <a:pt x="51" y="474"/>
                    <a:pt x="112" y="490"/>
                    <a:pt x="180" y="490"/>
                  </a:cubicBezTo>
                  <a:cubicBezTo>
                    <a:pt x="285" y="490"/>
                    <a:pt x="373" y="440"/>
                    <a:pt x="373" y="342"/>
                  </a:cubicBezTo>
                  <a:cubicBezTo>
                    <a:pt x="373" y="266"/>
                    <a:pt x="328" y="235"/>
                    <a:pt x="226" y="202"/>
                  </a:cubicBezTo>
                  <a:close/>
                </a:path>
              </a:pathLst>
            </a:custGeom>
            <a:solidFill>
              <a:srgbClr val="FFFFFF"/>
            </a:solidFill>
            <a:ln w="9525">
              <a:noFill/>
              <a:round/>
              <a:headEnd/>
              <a:tailEnd/>
            </a:ln>
          </p:spPr>
          <p:txBody>
            <a:bodyPr/>
            <a:lstStyle/>
            <a:p>
              <a:pPr defTabSz="342900" fontAlgn="auto">
                <a:spcBef>
                  <a:spcPts val="0"/>
                </a:spcBef>
                <a:spcAft>
                  <a:spcPts val="0"/>
                </a:spcAft>
                <a:defRPr/>
              </a:pPr>
              <a:endParaRPr lang="en-GB">
                <a:solidFill>
                  <a:srgbClr val="FFFFFF"/>
                </a:solidFill>
                <a:latin typeface="Verdana"/>
                <a:ea typeface="ＭＳ Ｐゴシック" pitchFamily="34" charset="-128"/>
              </a:endParaRPr>
            </a:p>
          </p:txBody>
        </p:sp>
        <p:sp>
          <p:nvSpPr>
            <p:cNvPr id="8" name="Freeform 61"/>
            <p:cNvSpPr>
              <a:spLocks noEditPoints="1"/>
            </p:cNvSpPr>
            <p:nvPr userDrawn="1"/>
          </p:nvSpPr>
          <p:spPr bwMode="auto">
            <a:xfrm>
              <a:off x="5279" y="3052"/>
              <a:ext cx="122" cy="116"/>
            </a:xfrm>
            <a:custGeom>
              <a:avLst/>
              <a:gdLst>
                <a:gd name="T0" fmla="*/ 77 w 122"/>
                <a:gd name="T1" fmla="*/ 0 h 116"/>
                <a:gd name="T2" fmla="*/ 28 w 122"/>
                <a:gd name="T3" fmla="*/ 0 h 116"/>
                <a:gd name="T4" fmla="*/ 28 w 122"/>
                <a:gd name="T5" fmla="*/ 15 h 116"/>
                <a:gd name="T6" fmla="*/ 40 w 122"/>
                <a:gd name="T7" fmla="*/ 15 h 116"/>
                <a:gd name="T8" fmla="*/ 10 w 122"/>
                <a:gd name="T9" fmla="*/ 101 h 116"/>
                <a:gd name="T10" fmla="*/ 0 w 122"/>
                <a:gd name="T11" fmla="*/ 101 h 116"/>
                <a:gd name="T12" fmla="*/ 0 w 122"/>
                <a:gd name="T13" fmla="*/ 116 h 116"/>
                <a:gd name="T14" fmla="*/ 41 w 122"/>
                <a:gd name="T15" fmla="*/ 116 h 116"/>
                <a:gd name="T16" fmla="*/ 41 w 122"/>
                <a:gd name="T17" fmla="*/ 101 h 116"/>
                <a:gd name="T18" fmla="*/ 32 w 122"/>
                <a:gd name="T19" fmla="*/ 101 h 116"/>
                <a:gd name="T20" fmla="*/ 37 w 122"/>
                <a:gd name="T21" fmla="*/ 85 h 116"/>
                <a:gd name="T22" fmla="*/ 82 w 122"/>
                <a:gd name="T23" fmla="*/ 85 h 116"/>
                <a:gd name="T24" fmla="*/ 87 w 122"/>
                <a:gd name="T25" fmla="*/ 101 h 116"/>
                <a:gd name="T26" fmla="*/ 78 w 122"/>
                <a:gd name="T27" fmla="*/ 101 h 116"/>
                <a:gd name="T28" fmla="*/ 78 w 122"/>
                <a:gd name="T29" fmla="*/ 116 h 116"/>
                <a:gd name="T30" fmla="*/ 122 w 122"/>
                <a:gd name="T31" fmla="*/ 116 h 116"/>
                <a:gd name="T32" fmla="*/ 122 w 122"/>
                <a:gd name="T33" fmla="*/ 101 h 116"/>
                <a:gd name="T34" fmla="*/ 113 w 122"/>
                <a:gd name="T35" fmla="*/ 101 h 116"/>
                <a:gd name="T36" fmla="*/ 77 w 122"/>
                <a:gd name="T37" fmla="*/ 0 h 116"/>
                <a:gd name="T38" fmla="*/ 43 w 122"/>
                <a:gd name="T39" fmla="*/ 67 h 116"/>
                <a:gd name="T40" fmla="*/ 59 w 122"/>
                <a:gd name="T41" fmla="*/ 23 h 116"/>
                <a:gd name="T42" fmla="*/ 75 w 122"/>
                <a:gd name="T43" fmla="*/ 67 h 116"/>
                <a:gd name="T44" fmla="*/ 43 w 122"/>
                <a:gd name="T45" fmla="*/ 67 h 1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2" h="116">
                  <a:moveTo>
                    <a:pt x="77" y="0"/>
                  </a:moveTo>
                  <a:lnTo>
                    <a:pt x="28" y="0"/>
                  </a:lnTo>
                  <a:lnTo>
                    <a:pt x="28" y="15"/>
                  </a:lnTo>
                  <a:lnTo>
                    <a:pt x="40" y="15"/>
                  </a:lnTo>
                  <a:lnTo>
                    <a:pt x="10" y="101"/>
                  </a:lnTo>
                  <a:lnTo>
                    <a:pt x="0" y="101"/>
                  </a:lnTo>
                  <a:lnTo>
                    <a:pt x="0" y="116"/>
                  </a:lnTo>
                  <a:lnTo>
                    <a:pt x="41" y="116"/>
                  </a:lnTo>
                  <a:lnTo>
                    <a:pt x="41" y="101"/>
                  </a:lnTo>
                  <a:lnTo>
                    <a:pt x="32" y="101"/>
                  </a:lnTo>
                  <a:lnTo>
                    <a:pt x="37" y="85"/>
                  </a:lnTo>
                  <a:lnTo>
                    <a:pt x="82" y="85"/>
                  </a:lnTo>
                  <a:lnTo>
                    <a:pt x="87" y="101"/>
                  </a:lnTo>
                  <a:lnTo>
                    <a:pt x="78" y="101"/>
                  </a:lnTo>
                  <a:lnTo>
                    <a:pt x="78" y="116"/>
                  </a:lnTo>
                  <a:lnTo>
                    <a:pt x="122" y="116"/>
                  </a:lnTo>
                  <a:lnTo>
                    <a:pt x="122" y="101"/>
                  </a:lnTo>
                  <a:lnTo>
                    <a:pt x="113" y="101"/>
                  </a:lnTo>
                  <a:lnTo>
                    <a:pt x="77" y="0"/>
                  </a:lnTo>
                  <a:close/>
                  <a:moveTo>
                    <a:pt x="43" y="67"/>
                  </a:moveTo>
                  <a:lnTo>
                    <a:pt x="59" y="23"/>
                  </a:lnTo>
                  <a:lnTo>
                    <a:pt x="75" y="67"/>
                  </a:lnTo>
                  <a:lnTo>
                    <a:pt x="43" y="67"/>
                  </a:lnTo>
                  <a:close/>
                </a:path>
              </a:pathLst>
            </a:custGeom>
            <a:solidFill>
              <a:srgbClr val="FFFFFF"/>
            </a:solidFill>
            <a:ln w="9525">
              <a:noFill/>
              <a:round/>
              <a:headEnd/>
              <a:tailEnd/>
            </a:ln>
          </p:spPr>
          <p:txBody>
            <a:bodyPr/>
            <a:lstStyle/>
            <a:p>
              <a:pPr defTabSz="342900" fontAlgn="auto">
                <a:spcBef>
                  <a:spcPts val="0"/>
                </a:spcBef>
                <a:spcAft>
                  <a:spcPts val="0"/>
                </a:spcAft>
                <a:defRPr/>
              </a:pPr>
              <a:endParaRPr lang="en-GB">
                <a:solidFill>
                  <a:srgbClr val="FFFFFF"/>
                </a:solidFill>
                <a:latin typeface="Verdana"/>
                <a:ea typeface="ＭＳ Ｐゴシック" pitchFamily="34" charset="-128"/>
              </a:endParaRPr>
            </a:p>
          </p:txBody>
        </p:sp>
        <p:sp>
          <p:nvSpPr>
            <p:cNvPr id="9" name="Freeform 62"/>
            <p:cNvSpPr>
              <a:spLocks noEditPoints="1"/>
            </p:cNvSpPr>
            <p:nvPr userDrawn="1"/>
          </p:nvSpPr>
          <p:spPr bwMode="auto">
            <a:xfrm>
              <a:off x="5386" y="3052"/>
              <a:ext cx="168" cy="118"/>
            </a:xfrm>
            <a:custGeom>
              <a:avLst/>
              <a:gdLst>
                <a:gd name="T0" fmla="*/ 568 w 696"/>
                <a:gd name="T1" fmla="*/ 82 h 487"/>
                <a:gd name="T2" fmla="*/ 568 w 696"/>
                <a:gd name="T3" fmla="*/ 82 h 487"/>
                <a:gd name="T4" fmla="*/ 486 w 696"/>
                <a:gd name="T5" fmla="*/ 66 h 487"/>
                <a:gd name="T6" fmla="*/ 464 w 696"/>
                <a:gd name="T7" fmla="*/ 67 h 487"/>
                <a:gd name="T8" fmla="*/ 423 w 696"/>
                <a:gd name="T9" fmla="*/ 191 h 487"/>
                <a:gd name="T10" fmla="*/ 552 w 696"/>
                <a:gd name="T11" fmla="*/ 385 h 487"/>
                <a:gd name="T12" fmla="*/ 486 w 696"/>
                <a:gd name="T13" fmla="*/ 406 h 487"/>
                <a:gd name="T14" fmla="*/ 364 w 696"/>
                <a:gd name="T15" fmla="*/ 276 h 487"/>
                <a:gd name="T16" fmla="*/ 391 w 696"/>
                <a:gd name="T17" fmla="*/ 195 h 487"/>
                <a:gd name="T18" fmla="*/ 421 w 696"/>
                <a:gd name="T19" fmla="*/ 76 h 487"/>
                <a:gd name="T20" fmla="*/ 275 w 696"/>
                <a:gd name="T21" fmla="*/ 276 h 487"/>
                <a:gd name="T22" fmla="*/ 301 w 696"/>
                <a:gd name="T23" fmla="*/ 378 h 487"/>
                <a:gd name="T24" fmla="*/ 229 w 696"/>
                <a:gd name="T25" fmla="*/ 411 h 487"/>
                <a:gd name="T26" fmla="*/ 169 w 696"/>
                <a:gd name="T27" fmla="*/ 342 h 487"/>
                <a:gd name="T28" fmla="*/ 169 w 696"/>
                <a:gd name="T29" fmla="*/ 155 h 487"/>
                <a:gd name="T30" fmla="*/ 277 w 696"/>
                <a:gd name="T31" fmla="*/ 155 h 487"/>
                <a:gd name="T32" fmla="*/ 277 w 696"/>
                <a:gd name="T33" fmla="*/ 81 h 487"/>
                <a:gd name="T34" fmla="*/ 169 w 696"/>
                <a:gd name="T35" fmla="*/ 81 h 487"/>
                <a:gd name="T36" fmla="*/ 169 w 696"/>
                <a:gd name="T37" fmla="*/ 0 h 487"/>
                <a:gd name="T38" fmla="*/ 71 w 696"/>
                <a:gd name="T39" fmla="*/ 0 h 487"/>
                <a:gd name="T40" fmla="*/ 71 w 696"/>
                <a:gd name="T41" fmla="*/ 81 h 487"/>
                <a:gd name="T42" fmla="*/ 0 w 696"/>
                <a:gd name="T43" fmla="*/ 81 h 487"/>
                <a:gd name="T44" fmla="*/ 0 w 696"/>
                <a:gd name="T45" fmla="*/ 155 h 487"/>
                <a:gd name="T46" fmla="*/ 71 w 696"/>
                <a:gd name="T47" fmla="*/ 155 h 487"/>
                <a:gd name="T48" fmla="*/ 71 w 696"/>
                <a:gd name="T49" fmla="*/ 352 h 487"/>
                <a:gd name="T50" fmla="*/ 210 w 696"/>
                <a:gd name="T51" fmla="*/ 486 h 487"/>
                <a:gd name="T52" fmla="*/ 340 w 696"/>
                <a:gd name="T53" fmla="*/ 428 h 487"/>
                <a:gd name="T54" fmla="*/ 486 w 696"/>
                <a:gd name="T55" fmla="*/ 487 h 487"/>
                <a:gd name="T56" fmla="*/ 696 w 696"/>
                <a:gd name="T57" fmla="*/ 276 h 487"/>
                <a:gd name="T58" fmla="*/ 568 w 696"/>
                <a:gd name="T59" fmla="*/ 82 h 487"/>
                <a:gd name="T60" fmla="*/ 602 w 696"/>
                <a:gd name="T61" fmla="*/ 316 h 487"/>
                <a:gd name="T62" fmla="*/ 512 w 696"/>
                <a:gd name="T63" fmla="*/ 191 h 487"/>
                <a:gd name="T64" fmla="*/ 518 w 696"/>
                <a:gd name="T65" fmla="*/ 151 h 487"/>
                <a:gd name="T66" fmla="*/ 607 w 696"/>
                <a:gd name="T67" fmla="*/ 276 h 487"/>
                <a:gd name="T68" fmla="*/ 602 w 696"/>
                <a:gd name="T69" fmla="*/ 316 h 4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96" h="487">
                  <a:moveTo>
                    <a:pt x="568" y="82"/>
                  </a:moveTo>
                  <a:cubicBezTo>
                    <a:pt x="568" y="82"/>
                    <a:pt x="568" y="82"/>
                    <a:pt x="568" y="82"/>
                  </a:cubicBezTo>
                  <a:cubicBezTo>
                    <a:pt x="543" y="71"/>
                    <a:pt x="515" y="66"/>
                    <a:pt x="486" y="66"/>
                  </a:cubicBezTo>
                  <a:cubicBezTo>
                    <a:pt x="478" y="66"/>
                    <a:pt x="471" y="66"/>
                    <a:pt x="464" y="67"/>
                  </a:cubicBezTo>
                  <a:cubicBezTo>
                    <a:pt x="438" y="102"/>
                    <a:pt x="423" y="144"/>
                    <a:pt x="423" y="191"/>
                  </a:cubicBezTo>
                  <a:cubicBezTo>
                    <a:pt x="423" y="278"/>
                    <a:pt x="476" y="353"/>
                    <a:pt x="552" y="385"/>
                  </a:cubicBezTo>
                  <a:cubicBezTo>
                    <a:pt x="533" y="398"/>
                    <a:pt x="510" y="406"/>
                    <a:pt x="486" y="406"/>
                  </a:cubicBezTo>
                  <a:cubicBezTo>
                    <a:pt x="419" y="406"/>
                    <a:pt x="364" y="348"/>
                    <a:pt x="364" y="276"/>
                  </a:cubicBezTo>
                  <a:cubicBezTo>
                    <a:pt x="364" y="245"/>
                    <a:pt x="374" y="217"/>
                    <a:pt x="391" y="195"/>
                  </a:cubicBezTo>
                  <a:cubicBezTo>
                    <a:pt x="391" y="162"/>
                    <a:pt x="403" y="102"/>
                    <a:pt x="421" y="76"/>
                  </a:cubicBezTo>
                  <a:cubicBezTo>
                    <a:pt x="336" y="103"/>
                    <a:pt x="275" y="184"/>
                    <a:pt x="275" y="276"/>
                  </a:cubicBezTo>
                  <a:cubicBezTo>
                    <a:pt x="275" y="313"/>
                    <a:pt x="285" y="347"/>
                    <a:pt x="301" y="378"/>
                  </a:cubicBezTo>
                  <a:cubicBezTo>
                    <a:pt x="281" y="399"/>
                    <a:pt x="254" y="411"/>
                    <a:pt x="229" y="411"/>
                  </a:cubicBezTo>
                  <a:cubicBezTo>
                    <a:pt x="194" y="411"/>
                    <a:pt x="169" y="383"/>
                    <a:pt x="169" y="342"/>
                  </a:cubicBezTo>
                  <a:cubicBezTo>
                    <a:pt x="169" y="155"/>
                    <a:pt x="169" y="155"/>
                    <a:pt x="169" y="155"/>
                  </a:cubicBezTo>
                  <a:cubicBezTo>
                    <a:pt x="277" y="155"/>
                    <a:pt x="277" y="155"/>
                    <a:pt x="277" y="155"/>
                  </a:cubicBezTo>
                  <a:cubicBezTo>
                    <a:pt x="277" y="81"/>
                    <a:pt x="277" y="81"/>
                    <a:pt x="277" y="81"/>
                  </a:cubicBezTo>
                  <a:cubicBezTo>
                    <a:pt x="169" y="81"/>
                    <a:pt x="169" y="81"/>
                    <a:pt x="169" y="81"/>
                  </a:cubicBezTo>
                  <a:cubicBezTo>
                    <a:pt x="169" y="0"/>
                    <a:pt x="169" y="0"/>
                    <a:pt x="169" y="0"/>
                  </a:cubicBezTo>
                  <a:cubicBezTo>
                    <a:pt x="71" y="0"/>
                    <a:pt x="71" y="0"/>
                    <a:pt x="71" y="0"/>
                  </a:cubicBezTo>
                  <a:cubicBezTo>
                    <a:pt x="71" y="81"/>
                    <a:pt x="71" y="81"/>
                    <a:pt x="71" y="81"/>
                  </a:cubicBezTo>
                  <a:cubicBezTo>
                    <a:pt x="0" y="81"/>
                    <a:pt x="0" y="81"/>
                    <a:pt x="0" y="81"/>
                  </a:cubicBezTo>
                  <a:cubicBezTo>
                    <a:pt x="0" y="155"/>
                    <a:pt x="0" y="155"/>
                    <a:pt x="0" y="155"/>
                  </a:cubicBezTo>
                  <a:cubicBezTo>
                    <a:pt x="71" y="155"/>
                    <a:pt x="71" y="155"/>
                    <a:pt x="71" y="155"/>
                  </a:cubicBezTo>
                  <a:cubicBezTo>
                    <a:pt x="71" y="352"/>
                    <a:pt x="71" y="352"/>
                    <a:pt x="71" y="352"/>
                  </a:cubicBezTo>
                  <a:cubicBezTo>
                    <a:pt x="71" y="453"/>
                    <a:pt x="142" y="486"/>
                    <a:pt x="210" y="486"/>
                  </a:cubicBezTo>
                  <a:cubicBezTo>
                    <a:pt x="267" y="486"/>
                    <a:pt x="314" y="459"/>
                    <a:pt x="340" y="428"/>
                  </a:cubicBezTo>
                  <a:cubicBezTo>
                    <a:pt x="378" y="464"/>
                    <a:pt x="429" y="487"/>
                    <a:pt x="486" y="487"/>
                  </a:cubicBezTo>
                  <a:cubicBezTo>
                    <a:pt x="601" y="487"/>
                    <a:pt x="696" y="393"/>
                    <a:pt x="696" y="276"/>
                  </a:cubicBezTo>
                  <a:cubicBezTo>
                    <a:pt x="696" y="189"/>
                    <a:pt x="643" y="114"/>
                    <a:pt x="568" y="82"/>
                  </a:cubicBezTo>
                  <a:close/>
                  <a:moveTo>
                    <a:pt x="602" y="316"/>
                  </a:moveTo>
                  <a:cubicBezTo>
                    <a:pt x="550" y="301"/>
                    <a:pt x="512" y="251"/>
                    <a:pt x="512" y="191"/>
                  </a:cubicBezTo>
                  <a:cubicBezTo>
                    <a:pt x="512" y="177"/>
                    <a:pt x="514" y="164"/>
                    <a:pt x="518" y="151"/>
                  </a:cubicBezTo>
                  <a:cubicBezTo>
                    <a:pt x="570" y="166"/>
                    <a:pt x="607" y="217"/>
                    <a:pt x="607" y="276"/>
                  </a:cubicBezTo>
                  <a:cubicBezTo>
                    <a:pt x="607" y="290"/>
                    <a:pt x="605" y="303"/>
                    <a:pt x="602" y="316"/>
                  </a:cubicBezTo>
                  <a:close/>
                </a:path>
              </a:pathLst>
            </a:custGeom>
            <a:solidFill>
              <a:srgbClr val="FFFFFF"/>
            </a:solidFill>
            <a:ln w="9525">
              <a:noFill/>
              <a:round/>
              <a:headEnd/>
              <a:tailEnd/>
            </a:ln>
          </p:spPr>
          <p:txBody>
            <a:bodyPr/>
            <a:lstStyle/>
            <a:p>
              <a:pPr defTabSz="342900" fontAlgn="auto">
                <a:spcBef>
                  <a:spcPts val="0"/>
                </a:spcBef>
                <a:spcAft>
                  <a:spcPts val="0"/>
                </a:spcAft>
                <a:defRPr/>
              </a:pPr>
              <a:endParaRPr lang="en-GB">
                <a:solidFill>
                  <a:srgbClr val="FFFFFF"/>
                </a:solidFill>
                <a:latin typeface="Verdana"/>
                <a:ea typeface="ＭＳ Ｐゴシック" pitchFamily="34" charset="-128"/>
              </a:endParaRPr>
            </a:p>
          </p:txBody>
        </p:sp>
      </p:grpSp>
    </p:spTree>
    <p:extLst>
      <p:ext uri="{BB962C8B-B14F-4D97-AF65-F5344CB8AC3E}">
        <p14:creationId xmlns:p14="http://schemas.microsoft.com/office/powerpoint/2010/main" val="3852270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4" name="Marcador de contenido 3"/>
          <p:cNvSpPr>
            <a:spLocks noGrp="1"/>
          </p:cNvSpPr>
          <p:nvPr>
            <p:ph sz="quarter" idx="10" hasCustomPrompt="1"/>
          </p:nvPr>
        </p:nvSpPr>
        <p:spPr>
          <a:xfrm>
            <a:off x="162000" y="942805"/>
            <a:ext cx="8637306" cy="3771212"/>
          </a:xfrm>
        </p:spPr>
        <p:txBody>
          <a:bodyPr anchor="ctr" anchorCtr="0"/>
          <a:lstStyle>
            <a:lvl1pPr marL="0" indent="0" algn="ctr">
              <a:buNone/>
              <a:defRPr baseline="0">
                <a:latin typeface="Verdana" panose="020B0604030504040204" pitchFamily="34" charset="0"/>
                <a:cs typeface="Verdana" panose="020B0604030504040204" pitchFamily="34" charset="0"/>
              </a:defRPr>
            </a:lvl1pPr>
            <a:lvl2pPr marL="269855" indent="0">
              <a:buNone/>
              <a:defRPr/>
            </a:lvl2pPr>
            <a:lvl3pPr marL="541297" indent="0">
              <a:buNone/>
              <a:defRPr/>
            </a:lvl3pPr>
            <a:lvl4pPr marL="811153" indent="0">
              <a:buNone/>
              <a:defRPr/>
            </a:lvl4pPr>
            <a:lvl5pPr marL="1081006" indent="0">
              <a:buNone/>
              <a:defRPr/>
            </a:lvl5pPr>
          </a:lstStyle>
          <a:p>
            <a:pPr lvl="0"/>
            <a:r>
              <a:rPr lang="en-US" noProof="0"/>
              <a:t>Insert image, table, graphic</a:t>
            </a:r>
          </a:p>
        </p:txBody>
      </p:sp>
      <p:sp>
        <p:nvSpPr>
          <p:cNvPr id="3" name="Titre 2"/>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lang="fr-FR"/>
              <a:t>Modifiez le style du titre</a:t>
            </a:r>
          </a:p>
        </p:txBody>
      </p:sp>
    </p:spTree>
    <p:extLst>
      <p:ext uri="{BB962C8B-B14F-4D97-AF65-F5344CB8AC3E}">
        <p14:creationId xmlns:p14="http://schemas.microsoft.com/office/powerpoint/2010/main" val="5909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nd Content Basic">
    <p:bg bwMode="gray">
      <p:bgPr>
        <a:blipFill dpi="0" rotWithShape="1">
          <a:blip r:embed="rId4">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192" y="1191"/>
          <a:ext cx="1190" cy="1189"/>
        </p:xfrm>
        <a:graphic>
          <a:graphicData uri="http://schemas.openxmlformats.org/presentationml/2006/ole">
            <mc:AlternateContent xmlns:mc="http://schemas.openxmlformats.org/markup-compatibility/2006">
              <mc:Choice xmlns:v="urn:schemas-microsoft-com:vml" Requires="v">
                <p:oleObj spid="_x0000_s310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192" y="1191"/>
                        <a:ext cx="1190" cy="1189"/>
                      </a:xfrm>
                      <a:prstGeom prst="rect">
                        <a:avLst/>
                      </a:prstGeom>
                    </p:spPr>
                  </p:pic>
                </p:oleObj>
              </mc:Fallback>
            </mc:AlternateContent>
          </a:graphicData>
        </a:graphic>
      </p:graphicFrame>
      <p:sp>
        <p:nvSpPr>
          <p:cNvPr id="9" name="Title Placeholder 1"/>
          <p:cNvSpPr>
            <a:spLocks noGrp="1"/>
          </p:cNvSpPr>
          <p:nvPr>
            <p:ph type="title"/>
          </p:nvPr>
        </p:nvSpPr>
        <p:spPr>
          <a:xfrm>
            <a:off x="296923" y="288069"/>
            <a:ext cx="8748000" cy="276999"/>
          </a:xfrm>
          <a:prstGeom prst="rect">
            <a:avLst/>
          </a:prstGeom>
        </p:spPr>
        <p:txBody>
          <a:bodyPr vert="horz" lIns="0" tIns="0" rIns="0" bIns="0" rtlCol="0" anchor="t" anchorCtr="0">
            <a:spAutoFit/>
          </a:bodyPr>
          <a:lstStyle/>
          <a:p>
            <a:r>
              <a:rPr lang="en-US" err="1"/>
              <a:t>Klik</a:t>
            </a:r>
            <a:r>
              <a:rPr lang="en-US"/>
              <a:t> om de </a:t>
            </a:r>
            <a:r>
              <a:rPr lang="en-US" err="1"/>
              <a:t>stijl</a:t>
            </a:r>
            <a:r>
              <a:rPr lang="en-US"/>
              <a:t> </a:t>
            </a:r>
            <a:r>
              <a:rPr lang="en-US" err="1"/>
              <a:t>te</a:t>
            </a:r>
            <a:r>
              <a:rPr lang="en-US"/>
              <a:t> </a:t>
            </a:r>
            <a:r>
              <a:rPr lang="en-US" err="1"/>
              <a:t>bewerken</a:t>
            </a:r>
            <a:endParaRPr lang="en-US"/>
          </a:p>
        </p:txBody>
      </p:sp>
      <p:sp>
        <p:nvSpPr>
          <p:cNvPr id="10" name="object 24"/>
          <p:cNvSpPr txBox="1">
            <a:spLocks noGrp="1"/>
          </p:cNvSpPr>
          <p:nvPr>
            <p:ph type="sldNum" sz="quarter" idx="4"/>
          </p:nvPr>
        </p:nvSpPr>
        <p:spPr>
          <a:xfrm>
            <a:off x="296924" y="4806739"/>
            <a:ext cx="328616" cy="128240"/>
          </a:xfrm>
          <a:prstGeom prst="rect">
            <a:avLst/>
          </a:prstGeom>
        </p:spPr>
        <p:txBody>
          <a:bodyPr vert="horz" wrap="none" lIns="0" tIns="0" rIns="0" bIns="0" rtlCol="0" anchor="ctr">
            <a:spAutoFit/>
          </a:bodyPr>
          <a:lstStyle>
            <a:lvl1pPr>
              <a:defRPr>
                <a:solidFill>
                  <a:schemeClr val="tx1"/>
                </a:solidFill>
              </a:defRPr>
            </a:lvl1pPr>
          </a:lstStyle>
          <a:p>
            <a:pPr marL="19012">
              <a:lnSpc>
                <a:spcPts val="999"/>
              </a:lnSpc>
            </a:pPr>
            <a:r>
              <a:rPr lang="en-US">
                <a:solidFill>
                  <a:prstClr val="black"/>
                </a:solidFill>
                <a:cs typeface="Verdana"/>
              </a:rPr>
              <a:t>0</a:t>
            </a:r>
            <a:fld id="{81D60167-4931-47E6-BA6A-407CBD079E47}" type="slidenum">
              <a:rPr lang="en-US" smtClean="0">
                <a:solidFill>
                  <a:prstClr val="black"/>
                </a:solidFill>
                <a:cs typeface="Verdana"/>
              </a:rPr>
              <a:pPr marL="19012">
                <a:lnSpc>
                  <a:spcPts val="999"/>
                </a:lnSpc>
              </a:pPr>
              <a:t>‹N°›</a:t>
            </a:fld>
            <a:endParaRPr lang="en-US">
              <a:solidFill>
                <a:prstClr val="black"/>
              </a:solidFill>
              <a:cs typeface="Verdana"/>
            </a:endParaRPr>
          </a:p>
        </p:txBody>
      </p:sp>
    </p:spTree>
    <p:extLst>
      <p:ext uri="{BB962C8B-B14F-4D97-AF65-F5344CB8AC3E}">
        <p14:creationId xmlns:p14="http://schemas.microsoft.com/office/powerpoint/2010/main" val="842844954"/>
      </p:ext>
    </p:extLst>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 4 bubbles">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9512" y="4731990"/>
            <a:ext cx="637200" cy="273844"/>
          </a:xfrm>
        </p:spPr>
        <p:txBody>
          <a:bodyPr/>
          <a:lstStyle/>
          <a:p>
            <a:fld id="{DAF489CC-3B7A-4DA5-A8C0-4984788D0EC5}" type="slidenum">
              <a:rPr lang="nl-NL" smtClean="0">
                <a:solidFill>
                  <a:prstClr val="black">
                    <a:tint val="75000"/>
                  </a:prstClr>
                </a:solidFill>
              </a:rPr>
              <a:pPr/>
              <a:t>‹N°›</a:t>
            </a:fld>
            <a:endParaRPr lang="nl-NL">
              <a:solidFill>
                <a:prstClr val="black">
                  <a:tint val="75000"/>
                </a:prstClr>
              </a:solidFill>
            </a:endParaRPr>
          </a:p>
        </p:txBody>
      </p:sp>
      <p:sp>
        <p:nvSpPr>
          <p:cNvPr id="13" name="Rectangle 12"/>
          <p:cNvSpPr/>
          <p:nvPr userDrawn="1"/>
        </p:nvSpPr>
        <p:spPr>
          <a:xfrm>
            <a:off x="251522" y="123478"/>
            <a:ext cx="2204951" cy="439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Text Placeholder 11"/>
          <p:cNvSpPr>
            <a:spLocks noGrp="1"/>
          </p:cNvSpPr>
          <p:nvPr>
            <p:ph type="body" sz="quarter" idx="13"/>
          </p:nvPr>
        </p:nvSpPr>
        <p:spPr>
          <a:xfrm>
            <a:off x="2455865" y="555625"/>
            <a:ext cx="6364287" cy="381635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0" name="Picture 2" descr="C:\00-Icons\2015-bank\starter-pack\agenda.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2277" y="1563638"/>
            <a:ext cx="2019765" cy="2019765"/>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15"/>
          <p:cNvSpPr>
            <a:spLocks noGrp="1"/>
          </p:cNvSpPr>
          <p:nvPr>
            <p:ph type="body" sz="quarter" idx="14" hasCustomPrompt="1"/>
          </p:nvPr>
        </p:nvSpPr>
        <p:spPr>
          <a:xfrm>
            <a:off x="467546" y="987426"/>
            <a:ext cx="1512069" cy="431800"/>
          </a:xfrm>
        </p:spPr>
        <p:txBody>
          <a:bodyPr/>
          <a:lstStyle>
            <a:lvl1pPr marL="0" indent="0" algn="ctr">
              <a:buFontTx/>
              <a:buNone/>
              <a:defRPr sz="2400" b="1"/>
            </a:lvl1pPr>
          </a:lstStyle>
          <a:p>
            <a:pPr lvl="0"/>
            <a:r>
              <a:rPr lang="en-US"/>
              <a:t>Agenda</a:t>
            </a:r>
            <a:endParaRPr lang="fr-FR"/>
          </a:p>
        </p:txBody>
      </p:sp>
    </p:spTree>
    <p:extLst>
      <p:ext uri="{BB962C8B-B14F-4D97-AF65-F5344CB8AC3E}">
        <p14:creationId xmlns:p14="http://schemas.microsoft.com/office/powerpoint/2010/main" val="261701200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1_Intro 2">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31739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en-US"/>
              <a:t>Title</a:t>
            </a:r>
            <a:endParaRPr lang="nl-NL"/>
          </a:p>
        </p:txBody>
      </p:sp>
      <p:sp>
        <p:nvSpPr>
          <p:cNvPr id="3" name="Subtitle 2"/>
          <p:cNvSpPr>
            <a:spLocks noGrp="1"/>
          </p:cNvSpPr>
          <p:nvPr>
            <p:ph type="subTitle" idx="1" hasCustomPrompt="1"/>
          </p:nvPr>
        </p:nvSpPr>
        <p:spPr>
          <a:xfrm>
            <a:off x="214879"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Sub </a:t>
            </a:r>
            <a:r>
              <a:rPr lang="nl-NL" err="1"/>
              <a:t>title</a:t>
            </a:r>
            <a:endParaRPr lang="nl-NL"/>
          </a:p>
        </p:txBody>
      </p:sp>
      <p:sp>
        <p:nvSpPr>
          <p:cNvPr id="8" name="AddCustomDate#1"/>
          <p:cNvSpPr txBox="1"/>
          <p:nvPr userDrawn="1"/>
        </p:nvSpPr>
        <p:spPr>
          <a:xfrm>
            <a:off x="217612" y="3723878"/>
            <a:ext cx="1178721" cy="276999"/>
          </a:xfrm>
          <a:prstGeom prst="rect">
            <a:avLst/>
          </a:prstGeom>
          <a:noFill/>
        </p:spPr>
        <p:txBody>
          <a:bodyPr wrap="none" rtlCol="0">
            <a:spAutoFit/>
          </a:bodyPr>
          <a:lstStyle/>
          <a:p>
            <a:r>
              <a:rPr lang="nl-NL" sz="1200" b="0">
                <a:solidFill>
                  <a:schemeClr val="bg1"/>
                </a:solidFill>
                <a:latin typeface="Verdana" pitchFamily="34" charset="0"/>
                <a:ea typeface="Verdana" pitchFamily="34" charset="0"/>
                <a:cs typeface="Verdana" pitchFamily="34" charset="0"/>
              </a:rPr>
              <a:t>dd-mm-yyyy</a:t>
            </a:r>
          </a:p>
        </p:txBody>
      </p:sp>
      <p:sp>
        <p:nvSpPr>
          <p:cNvPr id="10" name="AddClassification"/>
          <p:cNvSpPr txBox="1">
            <a:spLocks noChangeArrowheads="1"/>
          </p:cNvSpPr>
          <p:nvPr userDrawn="1"/>
        </p:nvSpPr>
        <p:spPr bwMode="auto">
          <a:xfrm>
            <a:off x="3830451" y="4652161"/>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internal use</a:t>
            </a: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34800" y="4737600"/>
            <a:ext cx="1635224" cy="86075"/>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449090" y="4029324"/>
            <a:ext cx="1510640" cy="914758"/>
          </a:xfrm>
          <a:prstGeom prst="rect">
            <a:avLst/>
          </a:prstGeom>
        </p:spPr>
      </p:pic>
    </p:spTree>
    <p:extLst>
      <p:ext uri="{BB962C8B-B14F-4D97-AF65-F5344CB8AC3E}">
        <p14:creationId xmlns:p14="http://schemas.microsoft.com/office/powerpoint/2010/main" val="349669453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769"/>
            <a:ext cx="9186488" cy="2052058"/>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 y="1559341"/>
            <a:ext cx="9166852" cy="2024818"/>
          </a:xfrm>
          <a:prstGeom prst="rect">
            <a:avLst/>
          </a:prstGeom>
        </p:spPr>
      </p:pic>
    </p:spTree>
    <p:extLst>
      <p:ext uri="{BB962C8B-B14F-4D97-AF65-F5344CB8AC3E}">
        <p14:creationId xmlns:p14="http://schemas.microsoft.com/office/powerpoint/2010/main" val="371184193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0300" y="1150978"/>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0" name="Slide Number Placeholder 5"/>
          <p:cNvSpPr>
            <a:spLocks noGrp="1"/>
          </p:cNvSpPr>
          <p:nvPr>
            <p:ph type="sldNum" sz="quarter" idx="4"/>
          </p:nvPr>
        </p:nvSpPr>
        <p:spPr>
          <a:xfrm>
            <a:off x="240300" y="4746057"/>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11957" y="4650458"/>
            <a:ext cx="792997" cy="480194"/>
          </a:xfrm>
          <a:prstGeom prst="rect">
            <a:avLst/>
          </a:prstGeom>
        </p:spPr>
      </p:pic>
    </p:spTree>
    <p:extLst>
      <p:ext uri="{BB962C8B-B14F-4D97-AF65-F5344CB8AC3E}">
        <p14:creationId xmlns:p14="http://schemas.microsoft.com/office/powerpoint/2010/main" val="1444434958"/>
      </p:ext>
    </p:extLst>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7" name="Slide Number Placeholder 5"/>
          <p:cNvSpPr>
            <a:spLocks noGrp="1"/>
          </p:cNvSpPr>
          <p:nvPr>
            <p:ph type="sldNum" sz="quarter" idx="4"/>
          </p:nvPr>
        </p:nvSpPr>
        <p:spPr>
          <a:xfrm>
            <a:off x="240300" y="4746057"/>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11957" y="4650458"/>
            <a:ext cx="792997" cy="480194"/>
          </a:xfrm>
          <a:prstGeom prst="rect">
            <a:avLst/>
          </a:prstGeom>
        </p:spPr>
      </p:pic>
    </p:spTree>
    <p:extLst>
      <p:ext uri="{BB962C8B-B14F-4D97-AF65-F5344CB8AC3E}">
        <p14:creationId xmlns:p14="http://schemas.microsoft.com/office/powerpoint/2010/main" val="319861372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2" y="1534505"/>
            <a:ext cx="9192464" cy="2050585"/>
          </a:xfrm>
          <a:prstGeom prst="rect">
            <a:avLst/>
          </a:prstGeom>
        </p:spPr>
      </p:pic>
    </p:spTree>
    <p:extLst>
      <p:ext uri="{BB962C8B-B14F-4D97-AF65-F5344CB8AC3E}">
        <p14:creationId xmlns:p14="http://schemas.microsoft.com/office/powerpoint/2010/main" val="7935743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939"/>
            <a:ext cx="9180512" cy="2051717"/>
          </a:xfrm>
          <a:prstGeom prst="rect">
            <a:avLst/>
          </a:prstGeom>
        </p:spPr>
      </p:pic>
    </p:spTree>
    <p:extLst>
      <p:ext uri="{BB962C8B-B14F-4D97-AF65-F5344CB8AC3E}">
        <p14:creationId xmlns:p14="http://schemas.microsoft.com/office/powerpoint/2010/main" val="267740596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9341"/>
            <a:ext cx="9180512" cy="2024818"/>
          </a:xfrm>
          <a:prstGeom prst="rect">
            <a:avLst/>
          </a:prstGeom>
        </p:spPr>
      </p:pic>
    </p:spTree>
    <p:extLst>
      <p:ext uri="{BB962C8B-B14F-4D97-AF65-F5344CB8AC3E}">
        <p14:creationId xmlns:p14="http://schemas.microsoft.com/office/powerpoint/2010/main" val="200373745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0512" cy="2026332"/>
          </a:xfrm>
          <a:prstGeom prst="rect">
            <a:avLst/>
          </a:prstGeom>
        </p:spPr>
      </p:pic>
    </p:spTree>
    <p:extLst>
      <p:ext uri="{BB962C8B-B14F-4D97-AF65-F5344CB8AC3E}">
        <p14:creationId xmlns:p14="http://schemas.microsoft.com/office/powerpoint/2010/main" val="111261513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318965012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2387017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1883656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31991555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46187569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 y="1560265"/>
            <a:ext cx="9197784" cy="2022969"/>
          </a:xfrm>
          <a:prstGeom prst="rect">
            <a:avLst/>
          </a:prstGeom>
        </p:spPr>
      </p:pic>
    </p:spTree>
    <p:extLst>
      <p:ext uri="{BB962C8B-B14F-4D97-AF65-F5344CB8AC3E}">
        <p14:creationId xmlns:p14="http://schemas.microsoft.com/office/powerpoint/2010/main" val="331594572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05"/>
            <a:ext cx="9186488" cy="2050585"/>
          </a:xfrm>
          <a:prstGeom prst="rect">
            <a:avLst/>
          </a:prstGeom>
        </p:spPr>
      </p:pic>
    </p:spTree>
    <p:extLst>
      <p:ext uri="{BB962C8B-B14F-4D97-AF65-F5344CB8AC3E}">
        <p14:creationId xmlns:p14="http://schemas.microsoft.com/office/powerpoint/2010/main" val="10653539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769"/>
            <a:ext cx="9186488" cy="2052058"/>
          </a:xfrm>
          <a:prstGeom prst="rect">
            <a:avLst/>
          </a:prstGeom>
        </p:spPr>
      </p:pic>
    </p:spTree>
    <p:extLst>
      <p:ext uri="{BB962C8B-B14F-4D97-AF65-F5344CB8AC3E}">
        <p14:creationId xmlns:p14="http://schemas.microsoft.com/office/powerpoint/2010/main" val="2587944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147329845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6488" cy="2026332"/>
          </a:xfrm>
          <a:prstGeom prst="rect">
            <a:avLst/>
          </a:prstGeom>
        </p:spPr>
      </p:pic>
    </p:spTree>
    <p:extLst>
      <p:ext uri="{BB962C8B-B14F-4D97-AF65-F5344CB8AC3E}">
        <p14:creationId xmlns:p14="http://schemas.microsoft.com/office/powerpoint/2010/main" val="428043084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14003788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9509"/>
            <a:ext cx="9204416" cy="2024482"/>
          </a:xfrm>
          <a:prstGeom prst="rect">
            <a:avLst/>
          </a:prstGeom>
        </p:spPr>
      </p:pic>
    </p:spTree>
    <p:extLst>
      <p:ext uri="{BB962C8B-B14F-4D97-AF65-F5344CB8AC3E}">
        <p14:creationId xmlns:p14="http://schemas.microsoft.com/office/powerpoint/2010/main" val="353007582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769"/>
            <a:ext cx="9204416" cy="2052058"/>
          </a:xfrm>
          <a:prstGeom prst="rect">
            <a:avLst/>
          </a:prstGeom>
        </p:spPr>
      </p:pic>
    </p:spTree>
    <p:extLst>
      <p:ext uri="{BB962C8B-B14F-4D97-AF65-F5344CB8AC3E}">
        <p14:creationId xmlns:p14="http://schemas.microsoft.com/office/powerpoint/2010/main" val="375201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6488" cy="2026332"/>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939"/>
            <a:ext cx="9204416" cy="2051717"/>
          </a:xfrm>
          <a:prstGeom prst="rect">
            <a:avLst/>
          </a:prstGeom>
        </p:spPr>
      </p:pic>
    </p:spTree>
    <p:extLst>
      <p:ext uri="{BB962C8B-B14F-4D97-AF65-F5344CB8AC3E}">
        <p14:creationId xmlns:p14="http://schemas.microsoft.com/office/powerpoint/2010/main" val="294060924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04048" y="1995686"/>
            <a:ext cx="4032448"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0381"/>
            <a:ext cx="9204416" cy="2042738"/>
          </a:xfrm>
          <a:prstGeom prst="rect">
            <a:avLst/>
          </a:prstGeom>
        </p:spPr>
      </p:pic>
    </p:spTree>
    <p:extLst>
      <p:ext uri="{BB962C8B-B14F-4D97-AF65-F5344CB8AC3E}">
        <p14:creationId xmlns:p14="http://schemas.microsoft.com/office/powerpoint/2010/main" val="114928785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08250"/>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a:t>
            </a:r>
            <a:r>
              <a:rPr lang="en-US" sz="700" kern="1200" err="1">
                <a:solidFill>
                  <a:schemeClr val="bg1"/>
                </a:solidFill>
                <a:latin typeface="Verdana" pitchFamily="34" charset="0"/>
                <a:ea typeface="Verdana" pitchFamily="34" charset="0"/>
                <a:cs typeface="Verdana" pitchFamily="34" charset="0"/>
              </a:rPr>
              <a:t>Worldgrid</a:t>
            </a:r>
            <a:r>
              <a:rPr lang="en-US" sz="700" kern="1200">
                <a:solidFill>
                  <a:schemeClr val="bg1"/>
                </a:solidFill>
                <a:latin typeface="Verdana" pitchFamily="34" charset="0"/>
                <a:ea typeface="Verdana" pitchFamily="34" charset="0"/>
                <a:cs typeface="Verdana" pitchFamily="34" charset="0"/>
              </a:rPr>
              <a:t>, Bull, Canopy, </a:t>
            </a:r>
            <a:r>
              <a:rPr lang="en-US" sz="700" kern="1200" err="1">
                <a:solidFill>
                  <a:schemeClr val="bg1"/>
                </a:solidFill>
                <a:latin typeface="Verdana" pitchFamily="34" charset="0"/>
                <a:ea typeface="Verdana" pitchFamily="34" charset="0"/>
                <a:cs typeface="Verdana" pitchFamily="34" charset="0"/>
              </a:rPr>
              <a:t>equensWorldline</a:t>
            </a:r>
            <a:r>
              <a:rPr lang="en-US" sz="700" kern="1200">
                <a:solidFill>
                  <a:schemeClr val="bg1"/>
                </a:solidFill>
                <a:latin typeface="Verdana" pitchFamily="34" charset="0"/>
                <a:ea typeface="Verdana" pitchFamily="34" charset="0"/>
                <a:cs typeface="Verdana" pitchFamily="34" charset="0"/>
              </a:rPr>
              <a:t>, Unify, </a:t>
            </a:r>
            <a:r>
              <a:rPr lang="en-US" sz="700" kern="1200" err="1">
                <a:solidFill>
                  <a:schemeClr val="bg1"/>
                </a:solidFill>
                <a:latin typeface="Verdana" pitchFamily="34" charset="0"/>
                <a:ea typeface="Verdana" pitchFamily="34" charset="0"/>
                <a:cs typeface="Verdana" pitchFamily="34" charset="0"/>
              </a:rPr>
              <a:t>Worldline</a:t>
            </a:r>
            <a:r>
              <a:rPr lang="en-US" sz="700" kern="1200">
                <a:solidFill>
                  <a:schemeClr val="bg1"/>
                </a:solidFill>
                <a:latin typeface="Verdana" pitchFamily="34" charset="0"/>
                <a:ea typeface="Verdana" pitchFamily="34" charset="0"/>
                <a:cs typeface="Verdana" pitchFamily="34" charset="0"/>
              </a:rPr>
              <a:t> and Zero Email are registered trademarks of the Atos group. June 2017. © 2017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449090" y="4029324"/>
            <a:ext cx="1510640" cy="914758"/>
          </a:xfrm>
          <a:prstGeom prst="rect">
            <a:avLst/>
          </a:prstGeom>
        </p:spPr>
      </p:pic>
    </p:spTree>
    <p:extLst>
      <p:ext uri="{BB962C8B-B14F-4D97-AF65-F5344CB8AC3E}">
        <p14:creationId xmlns:p14="http://schemas.microsoft.com/office/powerpoint/2010/main" val="2165763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Click to edit the sub title</a:t>
            </a:r>
          </a:p>
        </p:txBody>
      </p:sp>
      <p:sp>
        <p:nvSpPr>
          <p:cNvPr id="10" name="AddClassification"/>
          <p:cNvSpPr txBox="1">
            <a:spLocks noChangeArrowheads="1"/>
          </p:cNvSpPr>
          <p:nvPr userDrawn="1"/>
        </p:nvSpPr>
        <p:spPr bwMode="auto">
          <a:xfrm>
            <a:off x="3830451" y="4646845"/>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internal use</a:t>
            </a:r>
          </a:p>
        </p:txBody>
      </p:sp>
      <p:pic>
        <p:nvPicPr>
          <p:cNvPr id="6" name="Image 5"/>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7812360" y="4222704"/>
            <a:ext cx="1302457" cy="920796"/>
          </a:xfrm>
          <a:prstGeom prst="rect">
            <a:avLst/>
          </a:prstGeom>
        </p:spPr>
      </p:pic>
    </p:spTree>
    <p:extLst>
      <p:ext uri="{BB962C8B-B14F-4D97-AF65-F5344CB8AC3E}">
        <p14:creationId xmlns:p14="http://schemas.microsoft.com/office/powerpoint/2010/main" val="273877772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80006620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1090800"/>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spTree>
    <p:extLst>
      <p:ext uri="{BB962C8B-B14F-4D97-AF65-F5344CB8AC3E}">
        <p14:creationId xmlns:p14="http://schemas.microsoft.com/office/powerpoint/2010/main" val="1934682829"/>
      </p:ext>
    </p:extLst>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7"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spTree>
    <p:extLst>
      <p:ext uri="{BB962C8B-B14F-4D97-AF65-F5344CB8AC3E}">
        <p14:creationId xmlns:p14="http://schemas.microsoft.com/office/powerpoint/2010/main" val="164119091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99796925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76964124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364514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65018925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55714247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82596634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32148681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2406492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14402967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3413284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67218063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5536883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264796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 y="1559341"/>
            <a:ext cx="9166852" cy="2024818"/>
          </a:xfrm>
          <a:prstGeom prst="rect">
            <a:avLst/>
          </a:prstGeom>
        </p:spPr>
      </p:pic>
    </p:spTree>
    <p:extLst>
      <p:ext uri="{BB962C8B-B14F-4D97-AF65-F5344CB8AC3E}">
        <p14:creationId xmlns:p14="http://schemas.microsoft.com/office/powerpoint/2010/main" val="3507246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9509"/>
            <a:ext cx="9204416" cy="2024482"/>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4428033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1330902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22513279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02573420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24617210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4333903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September 2016. © 2016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802276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62002" y="1091805"/>
            <a:ext cx="8747125" cy="3474244"/>
          </a:xfrm>
        </p:spPr>
        <p:txBody>
          <a:bodyPr/>
          <a:lstStyle>
            <a:lvl1pPr>
              <a:defRPr>
                <a:latin typeface="Verdana" panose="020B0604030504040204" pitchFamily="34" charset="0"/>
                <a:cs typeface="Verdana" panose="020B0604030504040204" pitchFamily="34" charset="0"/>
              </a:defRPr>
            </a:lvl1pPr>
            <a:lvl2pPr>
              <a:defRPr>
                <a:latin typeface="Verdana" panose="020B0604030504040204" pitchFamily="34" charset="0"/>
                <a:cs typeface="Verdana" panose="020B0604030504040204" pitchFamily="34" charset="0"/>
              </a:defRPr>
            </a:lvl2pPr>
            <a:lvl3pPr>
              <a:defRPr>
                <a:latin typeface="Verdana" panose="020B0604030504040204" pitchFamily="34" charset="0"/>
                <a:cs typeface="Verdana" panose="020B0604030504040204" pitchFamily="34" charset="0"/>
              </a:defRPr>
            </a:lvl3pPr>
            <a:lvl4pPr>
              <a:defRPr>
                <a:latin typeface="Verdana" panose="020B0604030504040204" pitchFamily="34" charset="0"/>
                <a:cs typeface="Verdana" panose="020B0604030504040204" pitchFamily="34" charset="0"/>
              </a:defRPr>
            </a:lvl4pPr>
            <a:lvl5pPr>
              <a:defRPr>
                <a:latin typeface="Verdana" panose="020B0604030504040204" pitchFamily="34" charset="0"/>
                <a:cs typeface="Verdana" panose="020B060403050404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re 3"/>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lang="en-US" noProof="0"/>
              <a:t>Click to edit Master title style</a:t>
            </a:r>
            <a:endParaRPr lang="fr-FR"/>
          </a:p>
        </p:txBody>
      </p:sp>
    </p:spTree>
    <p:extLst>
      <p:ext uri="{BB962C8B-B14F-4D97-AF65-F5344CB8AC3E}">
        <p14:creationId xmlns:p14="http://schemas.microsoft.com/office/powerpoint/2010/main" val="314439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1_Title Slide text only">
    <p:bg bwMode="gray">
      <p:bgPr>
        <a:solidFill>
          <a:srgbClr val="0066A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93DCF-B2CE-437E-84DF-CE8486889D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344325" y="4737600"/>
            <a:ext cx="1635224" cy="86075"/>
          </a:xfrm>
          <a:prstGeom prst="rect">
            <a:avLst/>
          </a:prstGeom>
        </p:spPr>
      </p:pic>
      <p:sp>
        <p:nvSpPr>
          <p:cNvPr id="11" name="Title 4">
            <a:extLst>
              <a:ext uri="{FF2B5EF4-FFF2-40B4-BE49-F238E27FC236}">
                <a16:creationId xmlns:a16="http://schemas.microsoft.com/office/drawing/2014/main" id="{42A67D0E-7482-4A6A-9596-65138D4180BE}"/>
              </a:ext>
            </a:extLst>
          </p:cNvPr>
          <p:cNvSpPr>
            <a:spLocks noGrp="1"/>
          </p:cNvSpPr>
          <p:nvPr>
            <p:ph type="title" hasCustomPrompt="1"/>
          </p:nvPr>
        </p:nvSpPr>
        <p:spPr>
          <a:xfrm>
            <a:off x="345153" y="1487559"/>
            <a:ext cx="8370094" cy="2168382"/>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a:t>This is</a:t>
            </a:r>
            <a:br>
              <a:rPr lang="en-US"/>
            </a:br>
            <a:r>
              <a:rPr lang="en-US"/>
              <a:t>the title</a:t>
            </a:r>
            <a:br>
              <a:rPr lang="en-US"/>
            </a:br>
            <a:r>
              <a:rPr lang="en-US"/>
              <a:t>of this PPT</a:t>
            </a:r>
          </a:p>
        </p:txBody>
      </p:sp>
    </p:spTree>
    <p:extLst>
      <p:ext uri="{BB962C8B-B14F-4D97-AF65-F5344CB8AC3E}">
        <p14:creationId xmlns:p14="http://schemas.microsoft.com/office/powerpoint/2010/main" val="233307700"/>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5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69" name="Picture 6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 y="1559341"/>
            <a:ext cx="9166852" cy="2024818"/>
          </a:xfrm>
          <a:prstGeom prst="rect">
            <a:avLst/>
          </a:prstGeom>
        </p:spPr>
      </p:pic>
    </p:spTree>
    <p:extLst>
      <p:ext uri="{BB962C8B-B14F-4D97-AF65-F5344CB8AC3E}">
        <p14:creationId xmlns:p14="http://schemas.microsoft.com/office/powerpoint/2010/main" val="1289526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769"/>
            <a:ext cx="9204416" cy="2052058"/>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7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hasCustomPrompt="1"/>
          </p:nvPr>
        </p:nvSpPr>
        <p:spPr>
          <a:xfrm>
            <a:off x="324000" y="1080000"/>
            <a:ext cx="8496150" cy="3457075"/>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326874" y="4851247"/>
            <a:ext cx="1635224" cy="86075"/>
          </a:xfrm>
          <a:prstGeom prst="rect">
            <a:avLst/>
          </a:prstGeom>
        </p:spPr>
      </p:pic>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sp>
        <p:nvSpPr>
          <p:cNvPr id="10" name="Slide Number Placeholder 5"/>
          <p:cNvSpPr>
            <a:spLocks noGrp="1"/>
          </p:cNvSpPr>
          <p:nvPr>
            <p:ph type="sldNum" sz="quarter" idx="4"/>
          </p:nvPr>
        </p:nvSpPr>
        <p:spPr>
          <a:xfrm>
            <a:off x="4368854" y="4781896"/>
            <a:ext cx="525264" cy="216697"/>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Tree>
    <p:extLst>
      <p:ext uri="{BB962C8B-B14F-4D97-AF65-F5344CB8AC3E}">
        <p14:creationId xmlns:p14="http://schemas.microsoft.com/office/powerpoint/2010/main" val="2905110386"/>
      </p:ext>
    </p:extLst>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hasCustomPrompt="1"/>
          </p:nvPr>
        </p:nvSpPr>
        <p:spPr>
          <a:xfrm>
            <a:off x="324000" y="1080000"/>
            <a:ext cx="8496150" cy="3457075"/>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326874" y="4851247"/>
            <a:ext cx="1635224" cy="86075"/>
          </a:xfrm>
          <a:prstGeom prst="rect">
            <a:avLst/>
          </a:prstGeom>
        </p:spPr>
      </p:pic>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sp>
        <p:nvSpPr>
          <p:cNvPr id="12" name="Slide Number Placeholder 5"/>
          <p:cNvSpPr>
            <a:spLocks noGrp="1"/>
          </p:cNvSpPr>
          <p:nvPr>
            <p:ph type="sldNum" sz="quarter" idx="4"/>
          </p:nvPr>
        </p:nvSpPr>
        <p:spPr>
          <a:xfrm>
            <a:off x="4368854" y="4781896"/>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Tree>
    <p:extLst>
      <p:ext uri="{BB962C8B-B14F-4D97-AF65-F5344CB8AC3E}">
        <p14:creationId xmlns:p14="http://schemas.microsoft.com/office/powerpoint/2010/main" val="405219194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2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952" y="1534505"/>
            <a:ext cx="9192464" cy="2050585"/>
          </a:xfrm>
          <a:prstGeom prst="rect">
            <a:avLst/>
          </a:prstGeom>
        </p:spPr>
      </p:pic>
    </p:spTree>
    <p:extLst>
      <p:ext uri="{BB962C8B-B14F-4D97-AF65-F5344CB8AC3E}">
        <p14:creationId xmlns:p14="http://schemas.microsoft.com/office/powerpoint/2010/main" val="395380667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4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33939"/>
            <a:ext cx="9180512" cy="2051717"/>
          </a:xfrm>
          <a:prstGeom prst="rect">
            <a:avLst/>
          </a:prstGeom>
        </p:spPr>
      </p:pic>
    </p:spTree>
    <p:extLst>
      <p:ext uri="{BB962C8B-B14F-4D97-AF65-F5344CB8AC3E}">
        <p14:creationId xmlns:p14="http://schemas.microsoft.com/office/powerpoint/2010/main" val="193893690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7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59341"/>
            <a:ext cx="9180512" cy="2024818"/>
          </a:xfrm>
          <a:prstGeom prst="rect">
            <a:avLst/>
          </a:prstGeom>
        </p:spPr>
      </p:pic>
    </p:spTree>
    <p:extLst>
      <p:ext uri="{BB962C8B-B14F-4D97-AF65-F5344CB8AC3E}">
        <p14:creationId xmlns:p14="http://schemas.microsoft.com/office/powerpoint/2010/main" val="83342509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9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58584"/>
            <a:ext cx="9180512" cy="2026332"/>
          </a:xfrm>
          <a:prstGeom prst="rect">
            <a:avLst/>
          </a:prstGeom>
        </p:spPr>
      </p:pic>
    </p:spTree>
    <p:extLst>
      <p:ext uri="{BB962C8B-B14F-4D97-AF65-F5344CB8AC3E}">
        <p14:creationId xmlns:p14="http://schemas.microsoft.com/office/powerpoint/2010/main" val="195883654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2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117132603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4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190323919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6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3" name="Picture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49638088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9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1916449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939"/>
            <a:ext cx="9204416" cy="2051717"/>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1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46498625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272" y="1560265"/>
            <a:ext cx="9197784" cy="2022969"/>
          </a:xfrm>
          <a:prstGeom prst="rect">
            <a:avLst/>
          </a:prstGeom>
        </p:spPr>
      </p:pic>
    </p:spTree>
    <p:extLst>
      <p:ext uri="{BB962C8B-B14F-4D97-AF65-F5344CB8AC3E}">
        <p14:creationId xmlns:p14="http://schemas.microsoft.com/office/powerpoint/2010/main" val="343569358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6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34505"/>
            <a:ext cx="9186488" cy="2050585"/>
          </a:xfrm>
          <a:prstGeom prst="rect">
            <a:avLst/>
          </a:prstGeom>
        </p:spPr>
      </p:pic>
    </p:spTree>
    <p:extLst>
      <p:ext uri="{BB962C8B-B14F-4D97-AF65-F5344CB8AC3E}">
        <p14:creationId xmlns:p14="http://schemas.microsoft.com/office/powerpoint/2010/main" val="30188103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8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33769"/>
            <a:ext cx="9186488" cy="2052058"/>
          </a:xfrm>
          <a:prstGeom prst="rect">
            <a:avLst/>
          </a:prstGeom>
        </p:spPr>
      </p:pic>
    </p:spTree>
    <p:extLst>
      <p:ext uri="{BB962C8B-B14F-4D97-AF65-F5344CB8AC3E}">
        <p14:creationId xmlns:p14="http://schemas.microsoft.com/office/powerpoint/2010/main" val="307163761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1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268140598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3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76" y="1558584"/>
            <a:ext cx="9186488" cy="2026332"/>
          </a:xfrm>
          <a:prstGeom prst="rect">
            <a:avLst/>
          </a:prstGeom>
        </p:spPr>
      </p:pic>
    </p:spTree>
    <p:extLst>
      <p:ext uri="{BB962C8B-B14F-4D97-AF65-F5344CB8AC3E}">
        <p14:creationId xmlns:p14="http://schemas.microsoft.com/office/powerpoint/2010/main" val="238402746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195223590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8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904" y="1559509"/>
            <a:ext cx="9204416" cy="2024482"/>
          </a:xfrm>
          <a:prstGeom prst="rect">
            <a:avLst/>
          </a:prstGeom>
        </p:spPr>
      </p:pic>
    </p:spTree>
    <p:extLst>
      <p:ext uri="{BB962C8B-B14F-4D97-AF65-F5344CB8AC3E}">
        <p14:creationId xmlns:p14="http://schemas.microsoft.com/office/powerpoint/2010/main" val="251466432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0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904" y="1533769"/>
            <a:ext cx="9204416" cy="2052058"/>
          </a:xfrm>
          <a:prstGeom prst="rect">
            <a:avLst/>
          </a:prstGeom>
        </p:spPr>
      </p:pic>
    </p:spTree>
    <p:extLst>
      <p:ext uri="{BB962C8B-B14F-4D97-AF65-F5344CB8AC3E}">
        <p14:creationId xmlns:p14="http://schemas.microsoft.com/office/powerpoint/2010/main" val="85119998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3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904" y="1533939"/>
            <a:ext cx="9204416" cy="2051717"/>
          </a:xfrm>
          <a:prstGeom prst="rect">
            <a:avLst/>
          </a:prstGeom>
        </p:spPr>
      </p:pic>
    </p:spTree>
    <p:extLst>
      <p:ext uri="{BB962C8B-B14F-4D97-AF65-F5344CB8AC3E}">
        <p14:creationId xmlns:p14="http://schemas.microsoft.com/office/powerpoint/2010/main" val="2178753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04048" y="1995686"/>
            <a:ext cx="4032448"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0381"/>
            <a:ext cx="9204416" cy="2042738"/>
          </a:xfrm>
          <a:prstGeom prst="rect">
            <a:avLst/>
          </a:prstGeom>
        </p:spPr>
      </p:pic>
    </p:spTree>
    <p:extLst>
      <p:ext uri="{BB962C8B-B14F-4D97-AF65-F5344CB8AC3E}">
        <p14:creationId xmlns:p14="http://schemas.microsoft.com/office/powerpoint/2010/main" val="91779087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5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le 1"/>
          <p:cNvSpPr>
            <a:spLocks noGrp="1"/>
          </p:cNvSpPr>
          <p:nvPr>
            <p:ph type="title" hasCustomPrompt="1"/>
          </p:nvPr>
        </p:nvSpPr>
        <p:spPr>
          <a:xfrm>
            <a:off x="5004048" y="1995686"/>
            <a:ext cx="4032448"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3904" y="1550381"/>
            <a:ext cx="9204416" cy="2042738"/>
          </a:xfrm>
          <a:prstGeom prst="rect">
            <a:avLst/>
          </a:prstGeom>
        </p:spPr>
      </p:pic>
    </p:spTree>
    <p:extLst>
      <p:ext uri="{BB962C8B-B14F-4D97-AF65-F5344CB8AC3E}">
        <p14:creationId xmlns:p14="http://schemas.microsoft.com/office/powerpoint/2010/main" val="189592184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rgbClr val="0066A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8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08250"/>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Bull, Canopy, equensWorldline, Unify, Worldline and Zero Email are registered trademarks of the Atos group. March 2017. © 2017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spTree>
    <p:extLst>
      <p:ext uri="{BB962C8B-B14F-4D97-AF65-F5344CB8AC3E}">
        <p14:creationId xmlns:p14="http://schemas.microsoft.com/office/powerpoint/2010/main" val="396152453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bwMode="gray">
      <p:bgPr>
        <a:solidFill>
          <a:srgbClr val="0066A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E1C74D-134F-4EB2-9532-ED3805FDC89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le 1"/>
          <p:cNvSpPr>
            <a:spLocks noGrp="1"/>
          </p:cNvSpPr>
          <p:nvPr>
            <p:ph type="ctrTitle" hasCustomPrompt="1"/>
          </p:nvPr>
        </p:nvSpPr>
        <p:spPr>
          <a:xfrm>
            <a:off x="215778" y="1203598"/>
            <a:ext cx="6516462" cy="1102519"/>
          </a:xfrm>
          <a:prstGeom prst="rect">
            <a:avLst/>
          </a:prstGeom>
        </p:spPr>
        <p:txBody>
          <a:bodyPr anchor="b" anchorCtr="0">
            <a:noAutofit/>
          </a:bodyPr>
          <a:lstStyle>
            <a:lvl1pPr>
              <a:defRPr sz="4800" b="0"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5" y="4208250"/>
            <a:ext cx="3689913"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600" kern="1200">
                <a:solidFill>
                  <a:schemeClr val="bg1">
                    <a:lumMod val="85000"/>
                  </a:schemeClr>
                </a:solidFill>
                <a:latin typeface="Verdana" pitchFamily="34" charset="0"/>
                <a:ea typeface="Verdana" pitchFamily="34" charset="0"/>
                <a:cs typeface="Verdana" pitchFamily="34" charset="0"/>
              </a:rPr>
              <a:t>Atos, the Atos logo, Atos Syntel, Unify, and Worldline are registered trademarks of the Atos group. December 2018. © 2018 Atos. Confidential information owned by Atos, to be used by the recipient only. This document, or any part of it, may not be reproduced, copied, circulated and/or distributed nor quoted without prior written approval from Atos.</a:t>
            </a:r>
            <a:endParaRPr lang="en-US" sz="600">
              <a:solidFill>
                <a:schemeClr val="bg1">
                  <a:lumMod val="85000"/>
                </a:schemeClr>
              </a:solidFill>
              <a:latin typeface="Verdana" pitchFamily="34" charset="0"/>
              <a:ea typeface="Verdana" pitchFamily="34" charset="0"/>
              <a:cs typeface="Verdana"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spTree>
    <p:extLst>
      <p:ext uri="{BB962C8B-B14F-4D97-AF65-F5344CB8AC3E}">
        <p14:creationId xmlns:p14="http://schemas.microsoft.com/office/powerpoint/2010/main" val="382767634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62002" y="1091805"/>
            <a:ext cx="8747125" cy="3474244"/>
          </a:xfrm>
        </p:spPr>
        <p:txBody>
          <a:bodyPr/>
          <a:lstStyle>
            <a:lvl1pPr>
              <a:defRPr>
                <a:latin typeface="Verdana" panose="020B0604030504040204" pitchFamily="34" charset="0"/>
                <a:cs typeface="Verdana" panose="020B0604030504040204" pitchFamily="34" charset="0"/>
              </a:defRPr>
            </a:lvl1pPr>
            <a:lvl2pPr>
              <a:defRPr>
                <a:latin typeface="Verdana" panose="020B0604030504040204" pitchFamily="34" charset="0"/>
                <a:cs typeface="Verdana" panose="020B0604030504040204" pitchFamily="34" charset="0"/>
              </a:defRPr>
            </a:lvl2pPr>
            <a:lvl3pPr>
              <a:defRPr>
                <a:latin typeface="Verdana" panose="020B0604030504040204" pitchFamily="34" charset="0"/>
                <a:cs typeface="Verdana" panose="020B0604030504040204" pitchFamily="34" charset="0"/>
              </a:defRPr>
            </a:lvl3pPr>
            <a:lvl4pPr>
              <a:defRPr>
                <a:latin typeface="Verdana" panose="020B0604030504040204" pitchFamily="34" charset="0"/>
                <a:cs typeface="Verdana" panose="020B0604030504040204" pitchFamily="34" charset="0"/>
              </a:defRPr>
            </a:lvl4pPr>
            <a:lvl5pPr>
              <a:defRPr>
                <a:latin typeface="Verdana" panose="020B0604030504040204" pitchFamily="34" charset="0"/>
                <a:cs typeface="Verdana" panose="020B060403050404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re 3"/>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lang="en-US" noProof="0"/>
              <a:t>Click to edit Master title style</a:t>
            </a:r>
            <a:endParaRPr lang="fr-FR"/>
          </a:p>
        </p:txBody>
      </p:sp>
    </p:spTree>
    <p:extLst>
      <p:ext uri="{BB962C8B-B14F-4D97-AF65-F5344CB8AC3E}">
        <p14:creationId xmlns:p14="http://schemas.microsoft.com/office/powerpoint/2010/main" val="93317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62002" y="1091805"/>
            <a:ext cx="8747125" cy="3474244"/>
          </a:xfrm>
        </p:spPr>
        <p:txBody>
          <a:bodyPr/>
          <a:lstStyle>
            <a:lvl1pPr>
              <a:defRPr>
                <a:latin typeface="Verdana" panose="020B0604030504040204" pitchFamily="34" charset="0"/>
                <a:cs typeface="Verdana" panose="020B0604030504040204" pitchFamily="34" charset="0"/>
              </a:defRPr>
            </a:lvl1pPr>
            <a:lvl2pPr>
              <a:defRPr>
                <a:latin typeface="Verdana" panose="020B0604030504040204" pitchFamily="34" charset="0"/>
                <a:cs typeface="Verdana" panose="020B0604030504040204" pitchFamily="34" charset="0"/>
              </a:defRPr>
            </a:lvl2pPr>
            <a:lvl3pPr>
              <a:defRPr>
                <a:latin typeface="Verdana" panose="020B0604030504040204" pitchFamily="34" charset="0"/>
                <a:cs typeface="Verdana" panose="020B0604030504040204" pitchFamily="34" charset="0"/>
              </a:defRPr>
            </a:lvl3pPr>
            <a:lvl4pPr>
              <a:defRPr>
                <a:latin typeface="Verdana" panose="020B0604030504040204" pitchFamily="34" charset="0"/>
                <a:cs typeface="Verdana" panose="020B0604030504040204" pitchFamily="34" charset="0"/>
              </a:defRPr>
            </a:lvl4pPr>
            <a:lvl5pPr>
              <a:defRPr>
                <a:latin typeface="Verdana" panose="020B0604030504040204" pitchFamily="34" charset="0"/>
                <a:cs typeface="Verdana" panose="020B060403050404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re 3"/>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lang="en-US" noProof="0"/>
              <a:t>Click to edit Master title style</a:t>
            </a:r>
            <a:endParaRPr lang="fr-FR"/>
          </a:p>
        </p:txBody>
      </p:sp>
    </p:spTree>
    <p:extLst>
      <p:ext uri="{BB962C8B-B14F-4D97-AF65-F5344CB8AC3E}">
        <p14:creationId xmlns:p14="http://schemas.microsoft.com/office/powerpoint/2010/main" val="42490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a:p>
        </p:txBody>
      </p:sp>
    </p:spTree>
    <p:extLst>
      <p:ext uri="{BB962C8B-B14F-4D97-AF65-F5344CB8AC3E}">
        <p14:creationId xmlns:p14="http://schemas.microsoft.com/office/powerpoint/2010/main" val="135959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Ignature 2">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a:p>
        </p:txBody>
      </p:sp>
    </p:spTree>
    <p:extLst>
      <p:ext uri="{BB962C8B-B14F-4D97-AF65-F5344CB8AC3E}">
        <p14:creationId xmlns:p14="http://schemas.microsoft.com/office/powerpoint/2010/main" val="147255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1_Title Seul">
    <p:bg bwMode="gray">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164289" y="4479258"/>
            <a:ext cx="1823708" cy="571511"/>
          </a:xfrm>
          <a:prstGeom prst="rect">
            <a:avLst/>
          </a:prstGeom>
          <a:noFill/>
        </p:spPr>
      </p:pic>
      <p:pic>
        <p:nvPicPr>
          <p:cNvPr id="11" name="Imag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Verdana"/>
                <a:ea typeface="Verdana" pitchFamily="34" charset="0"/>
                <a:cs typeface="Verdan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7" name="Picture 6" descr="Trusted Partner_tagline_stroke white.png"/>
          <p:cNvPicPr>
            <a:picLocks noChangeAspect="1"/>
          </p:cNvPicPr>
          <p:nvPr userDrawn="1"/>
        </p:nvPicPr>
        <p:blipFill rotWithShape="1">
          <a:blip r:embed="rId4"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spTree>
    <p:extLst>
      <p:ext uri="{BB962C8B-B14F-4D97-AF65-F5344CB8AC3E}">
        <p14:creationId xmlns:p14="http://schemas.microsoft.com/office/powerpoint/2010/main" val="2604152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Titre et Nom Fonction">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785323" y="3365768"/>
            <a:ext cx="7573354" cy="944513"/>
          </a:xfrm>
        </p:spPr>
        <p:txBody>
          <a:bodyPr>
            <a:noAutofit/>
          </a:bodyPr>
          <a:lstStyle>
            <a:lvl1pPr marL="0" indent="0" algn="ctr">
              <a:buNone/>
              <a:defRPr sz="2400" b="0" i="1">
                <a:solidFill>
                  <a:schemeClr val="bg1">
                    <a:lumMod val="75000"/>
                  </a:schemeClr>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pic>
        <p:nvPicPr>
          <p:cNvPr id="8" name="Picture 7" descr="Trusted Partner_tagline_stroke whit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pic>
        <p:nvPicPr>
          <p:cNvPr id="2" name="Picture 1" descr="Trusted Digital Partner w- Atos Logo.png"/>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436805" y="1288603"/>
            <a:ext cx="4270390" cy="1923352"/>
          </a:xfrm>
          <a:prstGeom prst="rect">
            <a:avLst/>
          </a:prstGeom>
        </p:spPr>
      </p:pic>
    </p:spTree>
    <p:extLst>
      <p:ext uri="{BB962C8B-B14F-4D97-AF65-F5344CB8AC3E}">
        <p14:creationId xmlns:p14="http://schemas.microsoft.com/office/powerpoint/2010/main" val="943725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3_Title Seul Signature 2">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rusted Partner_tagline_stroke whit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pic>
        <p:nvPicPr>
          <p:cNvPr id="2" name="Picture 1" descr="Trusted Digital Partner w- Atos Logo_bigger.png"/>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92473" y="1058534"/>
            <a:ext cx="5759055" cy="2593336"/>
          </a:xfrm>
          <a:prstGeom prst="rect">
            <a:avLst/>
          </a:prstGeom>
        </p:spPr>
      </p:pic>
    </p:spTree>
    <p:extLst>
      <p:ext uri="{BB962C8B-B14F-4D97-AF65-F5344CB8AC3E}">
        <p14:creationId xmlns:p14="http://schemas.microsoft.com/office/powerpoint/2010/main" val="2012926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08250"/>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Bull, Canopy, equensWorldline, Unify, Worldline and Zero Email are registered trademarks of the Atos group. March 2017. © 2017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spTree>
    <p:extLst>
      <p:ext uri="{BB962C8B-B14F-4D97-AF65-F5344CB8AC3E}">
        <p14:creationId xmlns:p14="http://schemas.microsoft.com/office/powerpoint/2010/main" val="262920130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4_Title Seul Signature 2">
    <p:bg bwMode="gray">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mj-lt"/>
                <a:ea typeface="Verdana" pitchFamily="34" charset="0"/>
                <a:cs typeface="Verand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7" name="Image 5"/>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7164289" y="4479258"/>
            <a:ext cx="1823708" cy="571511"/>
          </a:xfrm>
          <a:prstGeom prst="rect">
            <a:avLst/>
          </a:prstGeom>
          <a:noFill/>
        </p:spPr>
      </p:pic>
      <p:pic>
        <p:nvPicPr>
          <p:cNvPr id="9" name="Picture 8" descr="Trusted Partner_tagline_stroke white.png"/>
          <p:cNvPicPr>
            <a:picLocks noChangeAspect="1"/>
          </p:cNvPicPr>
          <p:nvPr userDrawn="1"/>
        </p:nvPicPr>
        <p:blipFill rotWithShape="1">
          <a:blip r:embed="rId4"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spTree>
    <p:extLst>
      <p:ext uri="{BB962C8B-B14F-4D97-AF65-F5344CB8AC3E}">
        <p14:creationId xmlns:p14="http://schemas.microsoft.com/office/powerpoint/2010/main" val="3652950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5_Title Seul Signature 2">
    <p:bg bwMode="gray">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mj-lt"/>
                <a:ea typeface="Verdana" pitchFamily="34" charset="0"/>
                <a:cs typeface="Verand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9" name="Picture 8" descr="Trusted Partner_tagline_stroke white.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pic>
        <p:nvPicPr>
          <p:cNvPr id="5" name="Picture 4" descr="Logo_ATOS_OG_W.png"/>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6894761" y="4572000"/>
            <a:ext cx="2069852" cy="429640"/>
          </a:xfrm>
          <a:prstGeom prst="rect">
            <a:avLst/>
          </a:prstGeom>
        </p:spPr>
      </p:pic>
    </p:spTree>
    <p:extLst>
      <p:ext uri="{BB962C8B-B14F-4D97-AF65-F5344CB8AC3E}">
        <p14:creationId xmlns:p14="http://schemas.microsoft.com/office/powerpoint/2010/main" val="1475313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2_Title Seul">
    <p:bg bwMode="gray">
      <p:bgPr>
        <a:solidFill>
          <a:schemeClr val="bg1"/>
        </a:solidFill>
        <a:effectLst/>
      </p:bgPr>
    </p:bg>
    <p:spTree>
      <p:nvGrpSpPr>
        <p:cNvPr id="1" name=""/>
        <p:cNvGrpSpPr/>
        <p:nvPr/>
      </p:nvGrpSpPr>
      <p:grpSpPr>
        <a:xfrm>
          <a:off x="0" y="0"/>
          <a:ext cx="0" cy="0"/>
          <a:chOff x="0" y="0"/>
          <a:chExt cx="0" cy="0"/>
        </a:xfrm>
      </p:grpSpPr>
      <p:pic>
        <p:nvPicPr>
          <p:cNvPr id="2" name="Picture 1" descr="Trusted Digital Partner w- Atos Logo blue blk.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666875" y="1093599"/>
            <a:ext cx="5783264" cy="2581509"/>
          </a:xfrm>
          <a:prstGeom prst="rect">
            <a:avLst/>
          </a:prstGeom>
        </p:spPr>
      </p:pic>
    </p:spTree>
    <p:extLst>
      <p:ext uri="{BB962C8B-B14F-4D97-AF65-F5344CB8AC3E}">
        <p14:creationId xmlns:p14="http://schemas.microsoft.com/office/powerpoint/2010/main" val="397506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userDrawn="1">
  <p:cSld name="Closing Slide">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December 2016. © 2016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8669038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7819"/>
            <a:ext cx="7772400" cy="1102519"/>
          </a:xfrm>
        </p:spPr>
        <p:txBody>
          <a:bodyPr/>
          <a:lstStyle/>
          <a:p>
            <a:r>
              <a:rPr lang="fr-FR"/>
              <a:t>Modifiez le style du titre</a:t>
            </a:r>
          </a:p>
        </p:txBody>
      </p:sp>
      <p:sp>
        <p:nvSpPr>
          <p:cNvPr id="3" name="Sous-titr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5714CA29-7F45-42DC-9EA8-5979AAE5C58E}" type="datetimeFigureOut">
              <a:rPr lang="fr-FR" smtClean="0"/>
              <a:t>26/01/2021</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8680EA77-9904-4789-838C-52B8313B46B5}" type="slidenum">
              <a:rPr lang="fr-FR" smtClean="0"/>
              <a:t>‹N°›</a:t>
            </a:fld>
            <a:endParaRPr lang="fr-FR"/>
          </a:p>
        </p:txBody>
      </p:sp>
    </p:spTree>
    <p:extLst>
      <p:ext uri="{BB962C8B-B14F-4D97-AF65-F5344CB8AC3E}">
        <p14:creationId xmlns:p14="http://schemas.microsoft.com/office/powerpoint/2010/main" val="45535442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Overview</a:t>
            </a:r>
          </a:p>
        </p:txBody>
      </p:sp>
    </p:spTree>
    <p:extLst>
      <p:ext uri="{BB962C8B-B14F-4D97-AF65-F5344CB8AC3E}">
        <p14:creationId xmlns:p14="http://schemas.microsoft.com/office/powerpoint/2010/main" val="331904530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The Situation</a:t>
            </a:r>
          </a:p>
        </p:txBody>
      </p:sp>
    </p:spTree>
    <p:extLst>
      <p:ext uri="{BB962C8B-B14F-4D97-AF65-F5344CB8AC3E}">
        <p14:creationId xmlns:p14="http://schemas.microsoft.com/office/powerpoint/2010/main" val="210733295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The Services</a:t>
            </a:r>
          </a:p>
        </p:txBody>
      </p:sp>
    </p:spTree>
    <p:extLst>
      <p:ext uri="{BB962C8B-B14F-4D97-AF65-F5344CB8AC3E}">
        <p14:creationId xmlns:p14="http://schemas.microsoft.com/office/powerpoint/2010/main" val="408359373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en-US"/>
              <a:t>Title</a:t>
            </a:r>
            <a:endParaRPr lang="nl-NL"/>
          </a:p>
        </p:txBody>
      </p:sp>
      <p:sp>
        <p:nvSpPr>
          <p:cNvPr id="3" name="Subtitle 2"/>
          <p:cNvSpPr>
            <a:spLocks noGrp="1"/>
          </p:cNvSpPr>
          <p:nvPr>
            <p:ph type="subTitle" idx="1" hasCustomPrompt="1"/>
          </p:nvPr>
        </p:nvSpPr>
        <p:spPr>
          <a:xfrm>
            <a:off x="214879"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Sub </a:t>
            </a:r>
            <a:r>
              <a:rPr lang="nl-NL" err="1"/>
              <a:t>title</a:t>
            </a:r>
            <a:endParaRPr lang="nl-NL"/>
          </a:p>
        </p:txBody>
      </p:sp>
      <p:sp>
        <p:nvSpPr>
          <p:cNvPr id="8" name="AddCustomDate#1"/>
          <p:cNvSpPr txBox="1"/>
          <p:nvPr userDrawn="1"/>
        </p:nvSpPr>
        <p:spPr>
          <a:xfrm>
            <a:off x="217612" y="3723878"/>
            <a:ext cx="1107996" cy="276999"/>
          </a:xfrm>
          <a:prstGeom prst="rect">
            <a:avLst/>
          </a:prstGeom>
          <a:noFill/>
        </p:spPr>
        <p:txBody>
          <a:bodyPr wrap="none" rtlCol="0">
            <a:spAutoFit/>
          </a:bodyPr>
          <a:lstStyle/>
          <a:p>
            <a:r>
              <a:rPr lang="nl-NL" sz="1200" b="0">
                <a:solidFill>
                  <a:schemeClr val="bg1"/>
                </a:solidFill>
                <a:latin typeface="Verdana" pitchFamily="34" charset="0"/>
                <a:ea typeface="Verdana" pitchFamily="34" charset="0"/>
                <a:cs typeface="Verdana" pitchFamily="34" charset="0"/>
              </a:rPr>
              <a:t>21-11-2018</a:t>
            </a:r>
          </a:p>
        </p:txBody>
      </p:sp>
      <p:sp>
        <p:nvSpPr>
          <p:cNvPr id="10" name="AddClassification"/>
          <p:cNvSpPr txBox="1">
            <a:spLocks noChangeArrowheads="1"/>
          </p:cNvSpPr>
          <p:nvPr userDrawn="1"/>
        </p:nvSpPr>
        <p:spPr bwMode="auto">
          <a:xfrm>
            <a:off x="3830451" y="4652161"/>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internal use</a:t>
            </a: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34800" y="4737600"/>
            <a:ext cx="1635224" cy="86075"/>
          </a:xfrm>
          <a:prstGeom prst="rect">
            <a:avLst/>
          </a:prstGeom>
        </p:spPr>
      </p:pic>
    </p:spTree>
    <p:extLst>
      <p:ext uri="{BB962C8B-B14F-4D97-AF65-F5344CB8AC3E}">
        <p14:creationId xmlns:p14="http://schemas.microsoft.com/office/powerpoint/2010/main" val="32175901"/>
      </p:ext>
    </p:extLst>
  </p:cSld>
  <p:clrMapOvr>
    <a:masterClrMapping/>
  </p:clrMapOvr>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 y="1559341"/>
            <a:ext cx="9166852" cy="2024818"/>
          </a:xfrm>
          <a:prstGeom prst="rect">
            <a:avLst/>
          </a:prstGeom>
        </p:spPr>
      </p:pic>
    </p:spTree>
    <p:extLst>
      <p:ext uri="{BB962C8B-B14F-4D97-AF65-F5344CB8AC3E}">
        <p14:creationId xmlns:p14="http://schemas.microsoft.com/office/powerpoint/2010/main" val="225910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text only">
    <p:bg bwMode="gray">
      <p:bgPr>
        <a:solidFill>
          <a:srgbClr val="0066A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93DCF-B2CE-437E-84DF-CE8486889D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344325" y="4737600"/>
            <a:ext cx="1635224" cy="86075"/>
          </a:xfrm>
          <a:prstGeom prst="rect">
            <a:avLst/>
          </a:prstGeom>
        </p:spPr>
      </p:pic>
      <p:sp>
        <p:nvSpPr>
          <p:cNvPr id="11" name="Title 4">
            <a:extLst>
              <a:ext uri="{FF2B5EF4-FFF2-40B4-BE49-F238E27FC236}">
                <a16:creationId xmlns:a16="http://schemas.microsoft.com/office/drawing/2014/main" id="{42A67D0E-7482-4A6A-9596-65138D4180BE}"/>
              </a:ext>
            </a:extLst>
          </p:cNvPr>
          <p:cNvSpPr>
            <a:spLocks noGrp="1"/>
          </p:cNvSpPr>
          <p:nvPr>
            <p:ph type="title" hasCustomPrompt="1"/>
          </p:nvPr>
        </p:nvSpPr>
        <p:spPr>
          <a:xfrm>
            <a:off x="345153" y="1487559"/>
            <a:ext cx="8370094" cy="2168382"/>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a:t>This is</a:t>
            </a:r>
            <a:br>
              <a:rPr lang="en-US"/>
            </a:br>
            <a:r>
              <a:rPr lang="en-US"/>
              <a:t>the title</a:t>
            </a:r>
            <a:br>
              <a:rPr lang="en-US"/>
            </a:br>
            <a:r>
              <a:rPr lang="en-US"/>
              <a:t>of this PPT</a:t>
            </a:r>
          </a:p>
        </p:txBody>
      </p:sp>
    </p:spTree>
    <p:extLst>
      <p:ext uri="{BB962C8B-B14F-4D97-AF65-F5344CB8AC3E}">
        <p14:creationId xmlns:p14="http://schemas.microsoft.com/office/powerpoint/2010/main" val="2159797589"/>
      </p:ext>
    </p:extLst>
  </p:cSld>
  <p:clrMapOvr>
    <a:masterClrMapping/>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0300" y="1150978"/>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0" name="Slide Number Placeholder 5"/>
          <p:cNvSpPr>
            <a:spLocks noGrp="1"/>
          </p:cNvSpPr>
          <p:nvPr>
            <p:ph type="sldNum" sz="quarter" idx="4"/>
          </p:nvPr>
        </p:nvSpPr>
        <p:spPr>
          <a:xfrm>
            <a:off x="240300" y="4744602"/>
            <a:ext cx="443268" cy="87322"/>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8" name="Picture 2" descr="RÃ©sultat de recherche d'images pour &quot;EDF R&amp;D&quot;">
            <a:extLst>
              <a:ext uri="{FF2B5EF4-FFF2-40B4-BE49-F238E27FC236}">
                <a16:creationId xmlns:a16="http://schemas.microsoft.com/office/drawing/2014/main" id="{4478A9EB-5A4D-4299-817F-F6809969A18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998478" y="91480"/>
            <a:ext cx="1044117" cy="78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79618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7"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spTree>
    <p:extLst>
      <p:ext uri="{BB962C8B-B14F-4D97-AF65-F5344CB8AC3E}">
        <p14:creationId xmlns:p14="http://schemas.microsoft.com/office/powerpoint/2010/main" val="137410797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2" y="1534505"/>
            <a:ext cx="9192464" cy="2050585"/>
          </a:xfrm>
          <a:prstGeom prst="rect">
            <a:avLst/>
          </a:prstGeom>
        </p:spPr>
      </p:pic>
    </p:spTree>
    <p:extLst>
      <p:ext uri="{BB962C8B-B14F-4D97-AF65-F5344CB8AC3E}">
        <p14:creationId xmlns:p14="http://schemas.microsoft.com/office/powerpoint/2010/main" val="271355711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939"/>
            <a:ext cx="9180512" cy="2051717"/>
          </a:xfrm>
          <a:prstGeom prst="rect">
            <a:avLst/>
          </a:prstGeom>
        </p:spPr>
      </p:pic>
    </p:spTree>
    <p:extLst>
      <p:ext uri="{BB962C8B-B14F-4D97-AF65-F5344CB8AC3E}">
        <p14:creationId xmlns:p14="http://schemas.microsoft.com/office/powerpoint/2010/main" val="304037427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9341"/>
            <a:ext cx="9180512" cy="2024818"/>
          </a:xfrm>
          <a:prstGeom prst="rect">
            <a:avLst/>
          </a:prstGeom>
        </p:spPr>
      </p:pic>
    </p:spTree>
    <p:extLst>
      <p:ext uri="{BB962C8B-B14F-4D97-AF65-F5344CB8AC3E}">
        <p14:creationId xmlns:p14="http://schemas.microsoft.com/office/powerpoint/2010/main" val="28195772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0512" cy="2026332"/>
          </a:xfrm>
          <a:prstGeom prst="rect">
            <a:avLst/>
          </a:prstGeom>
        </p:spPr>
      </p:pic>
    </p:spTree>
    <p:extLst>
      <p:ext uri="{BB962C8B-B14F-4D97-AF65-F5344CB8AC3E}">
        <p14:creationId xmlns:p14="http://schemas.microsoft.com/office/powerpoint/2010/main" val="274055347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121090297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237630325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159187833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2338262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a:p>
        </p:txBody>
      </p:sp>
    </p:spTree>
    <p:extLst>
      <p:ext uri="{BB962C8B-B14F-4D97-AF65-F5344CB8AC3E}">
        <p14:creationId xmlns:p14="http://schemas.microsoft.com/office/powerpoint/2010/main" val="153373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410567460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 y="1560265"/>
            <a:ext cx="9197784" cy="2022969"/>
          </a:xfrm>
          <a:prstGeom prst="rect">
            <a:avLst/>
          </a:prstGeom>
        </p:spPr>
      </p:pic>
    </p:spTree>
    <p:extLst>
      <p:ext uri="{BB962C8B-B14F-4D97-AF65-F5344CB8AC3E}">
        <p14:creationId xmlns:p14="http://schemas.microsoft.com/office/powerpoint/2010/main" val="398193799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05"/>
            <a:ext cx="9186488" cy="2050585"/>
          </a:xfrm>
          <a:prstGeom prst="rect">
            <a:avLst/>
          </a:prstGeom>
        </p:spPr>
      </p:pic>
    </p:spTree>
    <p:extLst>
      <p:ext uri="{BB962C8B-B14F-4D97-AF65-F5344CB8AC3E}">
        <p14:creationId xmlns:p14="http://schemas.microsoft.com/office/powerpoint/2010/main" val="259855046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769"/>
            <a:ext cx="9186488" cy="2052058"/>
          </a:xfrm>
          <a:prstGeom prst="rect">
            <a:avLst/>
          </a:prstGeom>
        </p:spPr>
      </p:pic>
    </p:spTree>
    <p:extLst>
      <p:ext uri="{BB962C8B-B14F-4D97-AF65-F5344CB8AC3E}">
        <p14:creationId xmlns:p14="http://schemas.microsoft.com/office/powerpoint/2010/main" val="157358436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185630958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6488" cy="2026332"/>
          </a:xfrm>
          <a:prstGeom prst="rect">
            <a:avLst/>
          </a:prstGeom>
        </p:spPr>
      </p:pic>
    </p:spTree>
    <p:extLst>
      <p:ext uri="{BB962C8B-B14F-4D97-AF65-F5344CB8AC3E}">
        <p14:creationId xmlns:p14="http://schemas.microsoft.com/office/powerpoint/2010/main" val="120642178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254299880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9509"/>
            <a:ext cx="9204416" cy="2024482"/>
          </a:xfrm>
          <a:prstGeom prst="rect">
            <a:avLst/>
          </a:prstGeom>
        </p:spPr>
      </p:pic>
    </p:spTree>
    <p:extLst>
      <p:ext uri="{BB962C8B-B14F-4D97-AF65-F5344CB8AC3E}">
        <p14:creationId xmlns:p14="http://schemas.microsoft.com/office/powerpoint/2010/main" val="46897829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769"/>
            <a:ext cx="9204416" cy="2052058"/>
          </a:xfrm>
          <a:prstGeom prst="rect">
            <a:avLst/>
          </a:prstGeom>
        </p:spPr>
      </p:pic>
    </p:spTree>
    <p:extLst>
      <p:ext uri="{BB962C8B-B14F-4D97-AF65-F5344CB8AC3E}">
        <p14:creationId xmlns:p14="http://schemas.microsoft.com/office/powerpoint/2010/main" val="109381314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939"/>
            <a:ext cx="9204416" cy="2051717"/>
          </a:xfrm>
          <a:prstGeom prst="rect">
            <a:avLst/>
          </a:prstGeom>
        </p:spPr>
      </p:pic>
    </p:spTree>
    <p:extLst>
      <p:ext uri="{BB962C8B-B14F-4D97-AF65-F5344CB8AC3E}">
        <p14:creationId xmlns:p14="http://schemas.microsoft.com/office/powerpoint/2010/main" val="593307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62002" y="1091805"/>
            <a:ext cx="8747125" cy="3474244"/>
          </a:xfrm>
        </p:spPr>
        <p:txBody>
          <a:bodyPr/>
          <a:lstStyle>
            <a:lvl1pPr>
              <a:defRPr>
                <a:latin typeface="Verdana" panose="020B0604030504040204" pitchFamily="34" charset="0"/>
                <a:cs typeface="Verdana" panose="020B0604030504040204" pitchFamily="34" charset="0"/>
              </a:defRPr>
            </a:lvl1pPr>
            <a:lvl2pPr>
              <a:defRPr>
                <a:latin typeface="Verdana" panose="020B0604030504040204" pitchFamily="34" charset="0"/>
                <a:cs typeface="Verdana" panose="020B0604030504040204" pitchFamily="34" charset="0"/>
              </a:defRPr>
            </a:lvl2pPr>
            <a:lvl3pPr>
              <a:defRPr>
                <a:latin typeface="Verdana" panose="020B0604030504040204" pitchFamily="34" charset="0"/>
                <a:cs typeface="Verdana" panose="020B0604030504040204" pitchFamily="34" charset="0"/>
              </a:defRPr>
            </a:lvl3pPr>
            <a:lvl4pPr>
              <a:defRPr>
                <a:latin typeface="Verdana" panose="020B0604030504040204" pitchFamily="34" charset="0"/>
                <a:cs typeface="Verdana" panose="020B0604030504040204" pitchFamily="34" charset="0"/>
              </a:defRPr>
            </a:lvl4pPr>
            <a:lvl5pPr>
              <a:defRPr>
                <a:latin typeface="Verdana" panose="020B0604030504040204" pitchFamily="34" charset="0"/>
                <a:cs typeface="Verdana" panose="020B060403050404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re 3"/>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lang="en-US" noProof="0"/>
              <a:t>Click to edit Master title style</a:t>
            </a:r>
            <a:endParaRPr lang="fr-FR"/>
          </a:p>
        </p:txBody>
      </p:sp>
    </p:spTree>
    <p:extLst>
      <p:ext uri="{BB962C8B-B14F-4D97-AF65-F5344CB8AC3E}">
        <p14:creationId xmlns:p14="http://schemas.microsoft.com/office/powerpoint/2010/main" val="332293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04048" y="1995686"/>
            <a:ext cx="4032448"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0381"/>
            <a:ext cx="9204416" cy="2042738"/>
          </a:xfrm>
          <a:prstGeom prst="rect">
            <a:avLst/>
          </a:prstGeom>
        </p:spPr>
      </p:pic>
    </p:spTree>
    <p:extLst>
      <p:ext uri="{BB962C8B-B14F-4D97-AF65-F5344CB8AC3E}">
        <p14:creationId xmlns:p14="http://schemas.microsoft.com/office/powerpoint/2010/main" val="197864759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08250"/>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Bull, Canopy, equensWorldline, Unify, Worldline and Zero Email are registered trademarks of the Atos group. March 2017. © 2017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spTree>
    <p:extLst>
      <p:ext uri="{BB962C8B-B14F-4D97-AF65-F5344CB8AC3E}">
        <p14:creationId xmlns:p14="http://schemas.microsoft.com/office/powerpoint/2010/main" val="9300777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1_Title Slide text only">
    <p:bg bwMode="gray">
      <p:bgPr>
        <a:solidFill>
          <a:srgbClr val="0066A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93DCF-B2CE-437E-84DF-CE8486889D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344325" y="4737600"/>
            <a:ext cx="1635224" cy="86075"/>
          </a:xfrm>
          <a:prstGeom prst="rect">
            <a:avLst/>
          </a:prstGeom>
        </p:spPr>
      </p:pic>
      <p:sp>
        <p:nvSpPr>
          <p:cNvPr id="11" name="Title 4">
            <a:extLst>
              <a:ext uri="{FF2B5EF4-FFF2-40B4-BE49-F238E27FC236}">
                <a16:creationId xmlns:a16="http://schemas.microsoft.com/office/drawing/2014/main" id="{42A67D0E-7482-4A6A-9596-65138D4180BE}"/>
              </a:ext>
            </a:extLst>
          </p:cNvPr>
          <p:cNvSpPr>
            <a:spLocks noGrp="1"/>
          </p:cNvSpPr>
          <p:nvPr>
            <p:ph type="title" hasCustomPrompt="1"/>
          </p:nvPr>
        </p:nvSpPr>
        <p:spPr>
          <a:xfrm>
            <a:off x="345153" y="1487559"/>
            <a:ext cx="8370094" cy="2168382"/>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a:t>This is</a:t>
            </a:r>
            <a:br>
              <a:rPr lang="en-US"/>
            </a:br>
            <a:r>
              <a:rPr lang="en-US"/>
              <a:t>the title</a:t>
            </a:r>
            <a:br>
              <a:rPr lang="en-US"/>
            </a:br>
            <a:r>
              <a:rPr lang="en-US"/>
              <a:t>of this PPT</a:t>
            </a:r>
          </a:p>
        </p:txBody>
      </p:sp>
    </p:spTree>
    <p:extLst>
      <p:ext uri="{BB962C8B-B14F-4D97-AF65-F5344CB8AC3E}">
        <p14:creationId xmlns:p14="http://schemas.microsoft.com/office/powerpoint/2010/main" val="389655355"/>
      </p:ext>
    </p:extLst>
  </p:cSld>
  <p:clrMapOvr>
    <a:masterClrMapping/>
  </p:clrMapOvr>
  <p:extLst>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7_Disposition personnalisée">
    <p:spTree>
      <p:nvGrpSpPr>
        <p:cNvPr id="1" name=""/>
        <p:cNvGrpSpPr/>
        <p:nvPr/>
      </p:nvGrpSpPr>
      <p:grpSpPr>
        <a:xfrm>
          <a:off x="0" y="0"/>
          <a:ext cx="0" cy="0"/>
          <a:chOff x="0" y="0"/>
          <a:chExt cx="0" cy="0"/>
        </a:xfrm>
      </p:grpSpPr>
      <p:pic>
        <p:nvPicPr>
          <p:cNvPr id="4" name="Image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4182" y="0"/>
            <a:ext cx="9172364" cy="5180040"/>
          </a:xfrm>
          <a:prstGeom prst="rect">
            <a:avLst/>
          </a:prstGeom>
        </p:spPr>
      </p:pic>
      <p:pic>
        <p:nvPicPr>
          <p:cNvPr id="5" name="Picture 2" descr="C:\Utilisateurs\FR20308\Pictures\atos2.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49030" y="4668030"/>
            <a:ext cx="860454" cy="372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tilisateurs\FR20308\Pictures\Worldline-2018_White.png"/>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7338793" y="4499664"/>
            <a:ext cx="1973183" cy="674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48159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334329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userDrawn="1">
  <p:cSld name="2_Title Slide text only">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253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0"/>
            <a:ext cx="916305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Click to edit the sub title</a:t>
            </a:r>
          </a:p>
        </p:txBody>
      </p:sp>
      <p:pic>
        <p:nvPicPr>
          <p:cNvPr id="5" name="Picture 2"/>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7485318" y="4372678"/>
            <a:ext cx="1497935" cy="55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7612" y="4708984"/>
            <a:ext cx="3120894" cy="323061"/>
          </a:xfrm>
          <a:prstGeom prst="rect">
            <a:avLst/>
          </a:prstGeom>
        </p:spPr>
      </p:pic>
    </p:spTree>
    <p:extLst>
      <p:ext uri="{BB962C8B-B14F-4D97-AF65-F5344CB8AC3E}">
        <p14:creationId xmlns:p14="http://schemas.microsoft.com/office/powerpoint/2010/main" val="87872829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62002" y="1091805"/>
            <a:ext cx="8747125" cy="3474244"/>
          </a:xfrm>
        </p:spPr>
        <p:txBody>
          <a:bodyPr/>
          <a:lstStyle>
            <a:lvl1pPr>
              <a:defRPr>
                <a:latin typeface="Verdana" panose="020B0604030504040204" pitchFamily="34" charset="0"/>
                <a:cs typeface="Verdana" panose="020B0604030504040204" pitchFamily="34" charset="0"/>
              </a:defRPr>
            </a:lvl1pPr>
            <a:lvl2pPr>
              <a:defRPr>
                <a:latin typeface="Verdana" panose="020B0604030504040204" pitchFamily="34" charset="0"/>
                <a:cs typeface="Verdana" panose="020B0604030504040204" pitchFamily="34" charset="0"/>
              </a:defRPr>
            </a:lvl2pPr>
            <a:lvl3pPr>
              <a:defRPr>
                <a:latin typeface="Verdana" panose="020B0604030504040204" pitchFamily="34" charset="0"/>
                <a:cs typeface="Verdana" panose="020B0604030504040204" pitchFamily="34" charset="0"/>
              </a:defRPr>
            </a:lvl3pPr>
            <a:lvl4pPr>
              <a:defRPr>
                <a:latin typeface="Verdana" panose="020B0604030504040204" pitchFamily="34" charset="0"/>
                <a:cs typeface="Verdana" panose="020B0604030504040204" pitchFamily="34" charset="0"/>
              </a:defRPr>
            </a:lvl4pPr>
            <a:lvl5pPr>
              <a:defRPr>
                <a:latin typeface="Verdana" panose="020B0604030504040204" pitchFamily="34" charset="0"/>
                <a:cs typeface="Verdana" panose="020B060403050404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re 3"/>
          <p:cNvSpPr>
            <a:spLocks noGrp="1"/>
          </p:cNvSpPr>
          <p:nvPr>
            <p:ph type="title"/>
          </p:nvPr>
        </p:nvSpPr>
        <p:spPr/>
        <p:txBody>
          <a:bodyPr/>
          <a:lstStyle>
            <a:lvl1pPr>
              <a:defRPr>
                <a:latin typeface="Verdana" panose="020B0604030504040204" pitchFamily="34" charset="0"/>
                <a:cs typeface="Verdana" panose="020B0604030504040204" pitchFamily="34" charset="0"/>
              </a:defRPr>
            </a:lvl1pPr>
          </a:lstStyle>
          <a:p>
            <a:r>
              <a:rPr lang="en-US" noProof="0"/>
              <a:t>Click to edit Master title style</a:t>
            </a:r>
            <a:endParaRPr lang="fr-FR"/>
          </a:p>
        </p:txBody>
      </p:sp>
      <p:pic>
        <p:nvPicPr>
          <p:cNvPr id="3074" name="Picture 2" descr="Atos">
            <a:extLst>
              <a:ext uri="{FF2B5EF4-FFF2-40B4-BE49-F238E27FC236}">
                <a16:creationId xmlns:a16="http://schemas.microsoft.com/office/drawing/2014/main" id="{4AEBE3F1-CD55-4E06-BB99-7227B46F87B9}"/>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9742" b="-38792"/>
          <a:stretch/>
        </p:blipFill>
        <p:spPr bwMode="auto">
          <a:xfrm>
            <a:off x="7874490" y="106532"/>
            <a:ext cx="1107510" cy="541538"/>
          </a:xfrm>
          <a:prstGeom prst="rect">
            <a:avLst/>
          </a:prstGeom>
          <a:solidFill>
            <a:schemeClr val="bg1"/>
          </a:solidFill>
        </p:spPr>
      </p:pic>
    </p:spTree>
    <p:extLst>
      <p:ext uri="{BB962C8B-B14F-4D97-AF65-F5344CB8AC3E}">
        <p14:creationId xmlns:p14="http://schemas.microsoft.com/office/powerpoint/2010/main" val="400374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a:p>
        </p:txBody>
      </p:sp>
    </p:spTree>
    <p:extLst>
      <p:ext uri="{BB962C8B-B14F-4D97-AF65-F5344CB8AC3E}">
        <p14:creationId xmlns:p14="http://schemas.microsoft.com/office/powerpoint/2010/main" val="305347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Ignature 2">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a:p>
        </p:txBody>
      </p:sp>
    </p:spTree>
    <p:extLst>
      <p:ext uri="{BB962C8B-B14F-4D97-AF65-F5344CB8AC3E}">
        <p14:creationId xmlns:p14="http://schemas.microsoft.com/office/powerpoint/2010/main" val="287850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1_Title Seul">
    <p:bg bwMode="gray">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164289" y="4479258"/>
            <a:ext cx="1823708" cy="571511"/>
          </a:xfrm>
          <a:prstGeom prst="rect">
            <a:avLst/>
          </a:prstGeom>
          <a:noFill/>
        </p:spPr>
      </p:pic>
      <p:pic>
        <p:nvPicPr>
          <p:cNvPr id="11" name="Imag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Verdana"/>
                <a:ea typeface="Verdana" pitchFamily="34" charset="0"/>
                <a:cs typeface="Verdan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7" name="Picture 6" descr="Trusted Partner_tagline_stroke white.png"/>
          <p:cNvPicPr>
            <a:picLocks noChangeAspect="1"/>
          </p:cNvPicPr>
          <p:nvPr userDrawn="1"/>
        </p:nvPicPr>
        <p:blipFill rotWithShape="1">
          <a:blip r:embed="rId4"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spTree>
    <p:extLst>
      <p:ext uri="{BB962C8B-B14F-4D97-AF65-F5344CB8AC3E}">
        <p14:creationId xmlns:p14="http://schemas.microsoft.com/office/powerpoint/2010/main" val="2846615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a:p>
        </p:txBody>
      </p:sp>
    </p:spTree>
    <p:extLst>
      <p:ext uri="{BB962C8B-B14F-4D97-AF65-F5344CB8AC3E}">
        <p14:creationId xmlns:p14="http://schemas.microsoft.com/office/powerpoint/2010/main" val="19853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itre et Nom Fonction">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785323" y="3365768"/>
            <a:ext cx="7573354" cy="944513"/>
          </a:xfrm>
        </p:spPr>
        <p:txBody>
          <a:bodyPr>
            <a:noAutofit/>
          </a:bodyPr>
          <a:lstStyle>
            <a:lvl1pPr marL="0" indent="0" algn="ctr">
              <a:buNone/>
              <a:defRPr sz="2400" b="0" i="1">
                <a:solidFill>
                  <a:schemeClr val="bg1">
                    <a:lumMod val="75000"/>
                  </a:schemeClr>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pic>
        <p:nvPicPr>
          <p:cNvPr id="8" name="Picture 7" descr="Trusted Partner_tagline_stroke whit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pic>
        <p:nvPicPr>
          <p:cNvPr id="2" name="Picture 1" descr="Trusted Digital Partner w- Atos Logo.png"/>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436805" y="1288603"/>
            <a:ext cx="4270390" cy="1923352"/>
          </a:xfrm>
          <a:prstGeom prst="rect">
            <a:avLst/>
          </a:prstGeom>
        </p:spPr>
      </p:pic>
    </p:spTree>
    <p:extLst>
      <p:ext uri="{BB962C8B-B14F-4D97-AF65-F5344CB8AC3E}">
        <p14:creationId xmlns:p14="http://schemas.microsoft.com/office/powerpoint/2010/main" val="392503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3_Title Seul Signature 2">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rusted Partner_tagline_stroke whit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pic>
        <p:nvPicPr>
          <p:cNvPr id="2" name="Picture 1" descr="Trusted Digital Partner w- Atos Logo_bigger.png"/>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92473" y="1058534"/>
            <a:ext cx="5759055" cy="2593336"/>
          </a:xfrm>
          <a:prstGeom prst="rect">
            <a:avLst/>
          </a:prstGeom>
        </p:spPr>
      </p:pic>
    </p:spTree>
    <p:extLst>
      <p:ext uri="{BB962C8B-B14F-4D97-AF65-F5344CB8AC3E}">
        <p14:creationId xmlns:p14="http://schemas.microsoft.com/office/powerpoint/2010/main" val="3852123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4_Title Seul Signature 2">
    <p:bg bwMode="gray">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mj-lt"/>
                <a:ea typeface="Verdana" pitchFamily="34" charset="0"/>
                <a:cs typeface="Verand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7" name="Image 5"/>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7164289" y="4479258"/>
            <a:ext cx="1823708" cy="571511"/>
          </a:xfrm>
          <a:prstGeom prst="rect">
            <a:avLst/>
          </a:prstGeom>
          <a:noFill/>
        </p:spPr>
      </p:pic>
      <p:pic>
        <p:nvPicPr>
          <p:cNvPr id="9" name="Picture 8" descr="Trusted Partner_tagline_stroke white.png"/>
          <p:cNvPicPr>
            <a:picLocks noChangeAspect="1"/>
          </p:cNvPicPr>
          <p:nvPr userDrawn="1"/>
        </p:nvPicPr>
        <p:blipFill rotWithShape="1">
          <a:blip r:embed="rId4"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spTree>
    <p:extLst>
      <p:ext uri="{BB962C8B-B14F-4D97-AF65-F5344CB8AC3E}">
        <p14:creationId xmlns:p14="http://schemas.microsoft.com/office/powerpoint/2010/main" val="1543617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5_Title Seul Signature 2">
    <p:bg bwMode="gray">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mj-lt"/>
                <a:ea typeface="Verdana" pitchFamily="34" charset="0"/>
                <a:cs typeface="Verand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9" name="Picture 8" descr="Trusted Partner_tagline_stroke white.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pic>
        <p:nvPicPr>
          <p:cNvPr id="5" name="Picture 4" descr="Logo_ATOS_OG_W.png"/>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6894761" y="4572000"/>
            <a:ext cx="2069852" cy="429640"/>
          </a:xfrm>
          <a:prstGeom prst="rect">
            <a:avLst/>
          </a:prstGeom>
        </p:spPr>
      </p:pic>
    </p:spTree>
    <p:extLst>
      <p:ext uri="{BB962C8B-B14F-4D97-AF65-F5344CB8AC3E}">
        <p14:creationId xmlns:p14="http://schemas.microsoft.com/office/powerpoint/2010/main" val="3423222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2_Title Seul">
    <p:bg bwMode="gray">
      <p:bgPr>
        <a:solidFill>
          <a:schemeClr val="bg1"/>
        </a:solidFill>
        <a:effectLst/>
      </p:bgPr>
    </p:bg>
    <p:spTree>
      <p:nvGrpSpPr>
        <p:cNvPr id="1" name=""/>
        <p:cNvGrpSpPr/>
        <p:nvPr/>
      </p:nvGrpSpPr>
      <p:grpSpPr>
        <a:xfrm>
          <a:off x="0" y="0"/>
          <a:ext cx="0" cy="0"/>
          <a:chOff x="0" y="0"/>
          <a:chExt cx="0" cy="0"/>
        </a:xfrm>
      </p:grpSpPr>
      <p:pic>
        <p:nvPicPr>
          <p:cNvPr id="2" name="Picture 1" descr="Trusted Digital Partner w- Atos Logo blue blk.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666875" y="1093599"/>
            <a:ext cx="5783264" cy="2581509"/>
          </a:xfrm>
          <a:prstGeom prst="rect">
            <a:avLst/>
          </a:prstGeom>
        </p:spPr>
      </p:pic>
    </p:spTree>
    <p:extLst>
      <p:ext uri="{BB962C8B-B14F-4D97-AF65-F5344CB8AC3E}">
        <p14:creationId xmlns:p14="http://schemas.microsoft.com/office/powerpoint/2010/main" val="307218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userDrawn="1">
  <p:cSld name="Closing Slide">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December 2016. © 2016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42103639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Overview</a:t>
            </a:r>
          </a:p>
        </p:txBody>
      </p:sp>
    </p:spTree>
    <p:extLst>
      <p:ext uri="{BB962C8B-B14F-4D97-AF65-F5344CB8AC3E}">
        <p14:creationId xmlns:p14="http://schemas.microsoft.com/office/powerpoint/2010/main" val="277794311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The Situation</a:t>
            </a:r>
          </a:p>
        </p:txBody>
      </p:sp>
    </p:spTree>
    <p:extLst>
      <p:ext uri="{BB962C8B-B14F-4D97-AF65-F5344CB8AC3E}">
        <p14:creationId xmlns:p14="http://schemas.microsoft.com/office/powerpoint/2010/main" val="40130345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The Services</a:t>
            </a:r>
          </a:p>
        </p:txBody>
      </p:sp>
    </p:spTree>
    <p:extLst>
      <p:ext uri="{BB962C8B-B14F-4D97-AF65-F5344CB8AC3E}">
        <p14:creationId xmlns:p14="http://schemas.microsoft.com/office/powerpoint/2010/main" val="266550629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userDrawn="1">
  <p:cSld name="1_Title Slide text only">
    <p:bg bwMode="gray">
      <p:bgPr>
        <a:solidFill>
          <a:srgbClr val="0066A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93DCF-B2CE-437E-84DF-CE8486889D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344325" y="4737600"/>
            <a:ext cx="1635224" cy="86075"/>
          </a:xfrm>
          <a:prstGeom prst="rect">
            <a:avLst/>
          </a:prstGeom>
        </p:spPr>
      </p:pic>
      <p:sp>
        <p:nvSpPr>
          <p:cNvPr id="11" name="Title 4">
            <a:extLst>
              <a:ext uri="{FF2B5EF4-FFF2-40B4-BE49-F238E27FC236}">
                <a16:creationId xmlns:a16="http://schemas.microsoft.com/office/drawing/2014/main" id="{42A67D0E-7482-4A6A-9596-65138D4180BE}"/>
              </a:ext>
            </a:extLst>
          </p:cNvPr>
          <p:cNvSpPr>
            <a:spLocks noGrp="1"/>
          </p:cNvSpPr>
          <p:nvPr>
            <p:ph type="title" hasCustomPrompt="1"/>
          </p:nvPr>
        </p:nvSpPr>
        <p:spPr>
          <a:xfrm>
            <a:off x="345153" y="1487559"/>
            <a:ext cx="8370094" cy="2168382"/>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a:t>This is</a:t>
            </a:r>
            <a:br>
              <a:rPr lang="en-US"/>
            </a:br>
            <a:r>
              <a:rPr lang="en-US"/>
              <a:t>the title</a:t>
            </a:r>
            <a:br>
              <a:rPr lang="en-US"/>
            </a:br>
            <a:r>
              <a:rPr lang="en-US"/>
              <a:t>of this PPT</a:t>
            </a:r>
          </a:p>
        </p:txBody>
      </p:sp>
    </p:spTree>
    <p:extLst>
      <p:ext uri="{BB962C8B-B14F-4D97-AF65-F5344CB8AC3E}">
        <p14:creationId xmlns:p14="http://schemas.microsoft.com/office/powerpoint/2010/main" val="267272203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gnature 2">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a:p>
        </p:txBody>
      </p:sp>
    </p:spTree>
    <p:extLst>
      <p:ext uri="{BB962C8B-B14F-4D97-AF65-F5344CB8AC3E}">
        <p14:creationId xmlns:p14="http://schemas.microsoft.com/office/powerpoint/2010/main" val="266726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userDrawn="1">
  <p:cSld name="Title Slide text only">
    <p:bg bwMode="gray">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en-US"/>
              <a:t>Title</a:t>
            </a:r>
            <a:endParaRPr lang="nl-NL"/>
          </a:p>
        </p:txBody>
      </p:sp>
      <p:sp>
        <p:nvSpPr>
          <p:cNvPr id="3" name="Subtitle 2"/>
          <p:cNvSpPr>
            <a:spLocks noGrp="1"/>
          </p:cNvSpPr>
          <p:nvPr>
            <p:ph type="subTitle" idx="1" hasCustomPrompt="1"/>
          </p:nvPr>
        </p:nvSpPr>
        <p:spPr>
          <a:xfrm>
            <a:off x="214879"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Sub </a:t>
            </a:r>
            <a:r>
              <a:rPr lang="nl-NL" err="1"/>
              <a:t>title</a:t>
            </a:r>
            <a:endParaRPr lang="nl-NL"/>
          </a:p>
        </p:txBody>
      </p:sp>
      <p:sp>
        <p:nvSpPr>
          <p:cNvPr id="10" name="AddClassification"/>
          <p:cNvSpPr txBox="1">
            <a:spLocks noChangeArrowheads="1"/>
          </p:cNvSpPr>
          <p:nvPr userDrawn="1"/>
        </p:nvSpPr>
        <p:spPr bwMode="auto">
          <a:xfrm>
            <a:off x="3830451" y="4652161"/>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internal use</a:t>
            </a: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34800" y="4737600"/>
            <a:ext cx="1635224" cy="86075"/>
          </a:xfrm>
          <a:prstGeom prst="rect">
            <a:avLst/>
          </a:prstGeom>
        </p:spPr>
      </p:pic>
    </p:spTree>
    <p:extLst>
      <p:ext uri="{BB962C8B-B14F-4D97-AF65-F5344CB8AC3E}">
        <p14:creationId xmlns:p14="http://schemas.microsoft.com/office/powerpoint/2010/main" val="1756875631"/>
      </p:ext>
    </p:extLst>
  </p:cSld>
  <p:clrMapOvr>
    <a:masterClrMapping/>
  </p:clrMapOvr>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nd Content 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0300" y="1150978"/>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3028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Title and Content Basic">
  <p:cSld name="1_Title and Content Basic">
    <p:bg>
      <p:bgPr>
        <a:blipFill>
          <a:blip r:embed="rId2">
            <a:alphaModFix/>
            <a:extLst>
              <a:ext uri="{28A0092B-C50C-407E-A947-70E740481C1C}">
                <a14:useLocalDpi xmlns:a14="http://schemas.microsoft.com/office/drawing/2010/main" val="0"/>
              </a:ext>
            </a:extLst>
          </a:blip>
          <a:stretch>
            <a:fillRect/>
          </a:stretch>
        </a:blip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216488" y="1090800"/>
            <a:ext cx="8748000" cy="34749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84"/>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4"/>
          <p:cNvSpPr txBox="1">
            <a:spLocks noGrp="1"/>
          </p:cNvSpPr>
          <p:nvPr>
            <p:ph type="title"/>
          </p:nvPr>
        </p:nvSpPr>
        <p:spPr>
          <a:xfrm>
            <a:off x="216488" y="123478"/>
            <a:ext cx="8748000" cy="72008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24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844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0300" y="1150978"/>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0"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07829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Seul">
    <p:bg bwMode="gray">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164289" y="4479258"/>
            <a:ext cx="1823708" cy="571511"/>
          </a:xfrm>
          <a:prstGeom prst="rect">
            <a:avLst/>
          </a:prstGeom>
          <a:noFill/>
        </p:spPr>
      </p:pic>
      <p:pic>
        <p:nvPicPr>
          <p:cNvPr id="11" name="Imag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Verdana"/>
                <a:ea typeface="Verdana" pitchFamily="34" charset="0"/>
                <a:cs typeface="Verdan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7" name="Picture 6" descr="Trusted Partner_tagline_stroke white.png"/>
          <p:cNvPicPr>
            <a:picLocks noChangeAspect="1"/>
          </p:cNvPicPr>
          <p:nvPr userDrawn="1"/>
        </p:nvPicPr>
        <p:blipFill rotWithShape="1">
          <a:blip r:embed="rId4"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spTree>
    <p:extLst>
      <p:ext uri="{BB962C8B-B14F-4D97-AF65-F5344CB8AC3E}">
        <p14:creationId xmlns:p14="http://schemas.microsoft.com/office/powerpoint/2010/main" val="4150733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re et Nom Fonction">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785323" y="3365768"/>
            <a:ext cx="7573354" cy="944513"/>
          </a:xfrm>
        </p:spPr>
        <p:txBody>
          <a:bodyPr>
            <a:noAutofit/>
          </a:bodyPr>
          <a:lstStyle>
            <a:lvl1pPr marL="0" indent="0" algn="ctr">
              <a:buNone/>
              <a:defRPr sz="2400" b="0" i="1">
                <a:solidFill>
                  <a:schemeClr val="bg1">
                    <a:lumMod val="75000"/>
                  </a:schemeClr>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pic>
        <p:nvPicPr>
          <p:cNvPr id="8" name="Picture 7" descr="Trusted Partner_tagline_stroke whit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pic>
        <p:nvPicPr>
          <p:cNvPr id="2" name="Picture 1" descr="Trusted Digital Partner w- Atos Logo.png"/>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436805" y="1288603"/>
            <a:ext cx="4270390" cy="1923352"/>
          </a:xfrm>
          <a:prstGeom prst="rect">
            <a:avLst/>
          </a:prstGeom>
        </p:spPr>
      </p:pic>
    </p:spTree>
    <p:extLst>
      <p:ext uri="{BB962C8B-B14F-4D97-AF65-F5344CB8AC3E}">
        <p14:creationId xmlns:p14="http://schemas.microsoft.com/office/powerpoint/2010/main" val="88413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Title Seul Signature 2">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rusted Partner_tagline_stroke whit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pic>
        <p:nvPicPr>
          <p:cNvPr id="2" name="Picture 1" descr="Trusted Digital Partner w- Atos Logo_bigger.png"/>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92473" y="1058534"/>
            <a:ext cx="5759055" cy="2593336"/>
          </a:xfrm>
          <a:prstGeom prst="rect">
            <a:avLst/>
          </a:prstGeom>
        </p:spPr>
      </p:pic>
    </p:spTree>
    <p:extLst>
      <p:ext uri="{BB962C8B-B14F-4D97-AF65-F5344CB8AC3E}">
        <p14:creationId xmlns:p14="http://schemas.microsoft.com/office/powerpoint/2010/main" val="3428584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Title Seul Signature 2">
    <p:bg bwMode="gray">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mj-lt"/>
                <a:ea typeface="Verdana" pitchFamily="34" charset="0"/>
                <a:cs typeface="Verand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7" name="Image 5"/>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7164289" y="4479258"/>
            <a:ext cx="1823708" cy="571511"/>
          </a:xfrm>
          <a:prstGeom prst="rect">
            <a:avLst/>
          </a:prstGeom>
          <a:noFill/>
        </p:spPr>
      </p:pic>
      <p:pic>
        <p:nvPicPr>
          <p:cNvPr id="9" name="Picture 8" descr="Trusted Partner_tagline_stroke white.png"/>
          <p:cNvPicPr>
            <a:picLocks noChangeAspect="1"/>
          </p:cNvPicPr>
          <p:nvPr userDrawn="1"/>
        </p:nvPicPr>
        <p:blipFill rotWithShape="1">
          <a:blip r:embed="rId4"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spTree>
    <p:extLst>
      <p:ext uri="{BB962C8B-B14F-4D97-AF65-F5344CB8AC3E}">
        <p14:creationId xmlns:p14="http://schemas.microsoft.com/office/powerpoint/2010/main" val="4119974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_Title Seul Signature 2">
    <p:bg bwMode="gray">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64956" b="27386"/>
          <a:stretch/>
        </p:blipFill>
        <p:spPr>
          <a:xfrm>
            <a:off x="1687328" y="2472982"/>
            <a:ext cx="5769345" cy="220160"/>
          </a:xfrm>
          <a:prstGeom prst="rect">
            <a:avLst/>
          </a:prstGeom>
          <a:noFill/>
        </p:spPr>
      </p:pic>
      <p:sp>
        <p:nvSpPr>
          <p:cNvPr id="4" name="Subtitle 2"/>
          <p:cNvSpPr>
            <a:spLocks noGrp="1"/>
          </p:cNvSpPr>
          <p:nvPr>
            <p:ph type="subTitle" idx="1" hasCustomPrompt="1"/>
          </p:nvPr>
        </p:nvSpPr>
        <p:spPr>
          <a:xfrm>
            <a:off x="770988" y="2851375"/>
            <a:ext cx="7573354" cy="944513"/>
          </a:xfrm>
        </p:spPr>
        <p:txBody>
          <a:bodyPr>
            <a:noAutofit/>
          </a:bodyPr>
          <a:lstStyle>
            <a:lvl1pPr marL="0" indent="0" algn="ctr">
              <a:buNone/>
              <a:defRPr sz="2000" b="0" i="1">
                <a:solidFill>
                  <a:schemeClr val="bg1"/>
                </a:solidFill>
                <a:latin typeface="Verdana" pitchFamily="34" charset="0"/>
                <a:ea typeface="Verdana" pitchFamily="34" charset="0"/>
                <a:cs typeface="Verdana" pitchFamily="34" charset="0"/>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title style</a:t>
            </a:r>
            <a:endParaRPr lang="nl-NL"/>
          </a:p>
        </p:txBody>
      </p:sp>
      <p:sp>
        <p:nvSpPr>
          <p:cNvPr id="2" name="Titre 1"/>
          <p:cNvSpPr>
            <a:spLocks noGrp="1"/>
          </p:cNvSpPr>
          <p:nvPr>
            <p:ph type="title"/>
          </p:nvPr>
        </p:nvSpPr>
        <p:spPr>
          <a:xfrm>
            <a:off x="770988" y="1379517"/>
            <a:ext cx="7581341" cy="935237"/>
          </a:xfrm>
          <a:noFill/>
          <a:ln w="9525">
            <a:noFill/>
            <a:miter lim="800000"/>
            <a:headEnd/>
            <a:tailEnd/>
          </a:ln>
        </p:spPr>
        <p:txBody>
          <a:bodyPr vert="horz" wrap="square" lIns="91423" tIns="45712" rIns="91423" bIns="45712" numCol="1" anchor="ctr" anchorCtr="0" compatLnSpc="1">
            <a:prstTxWarp prst="textNoShape">
              <a:avLst/>
            </a:prstTxWarp>
            <a:noAutofit/>
          </a:bodyPr>
          <a:lstStyle>
            <a:lvl1pPr marL="0" indent="0" algn="ctr">
              <a:spcBef>
                <a:spcPct val="20000"/>
              </a:spcBef>
              <a:buClr>
                <a:srgbClr val="0066A1"/>
              </a:buClr>
              <a:buFont typeface="Lucida Sans Unicode" pitchFamily="34" charset="0"/>
              <a:buNone/>
              <a:defRPr lang="fr-FR" sz="3200" b="1" i="0" kern="0">
                <a:solidFill>
                  <a:schemeClr val="bg1"/>
                </a:solidFill>
                <a:latin typeface="+mj-lt"/>
                <a:ea typeface="Verdana" pitchFamily="34" charset="0"/>
                <a:cs typeface="Veranda"/>
              </a:defRPr>
            </a:lvl1pPr>
          </a:lstStyle>
          <a:p>
            <a:pPr marL="0" lvl="0" indent="0" algn="ctr">
              <a:spcBef>
                <a:spcPct val="20000"/>
              </a:spcBef>
              <a:buClr>
                <a:srgbClr val="0066A1"/>
              </a:buClr>
              <a:buFont typeface="Lucida Sans Unicode" pitchFamily="34" charset="0"/>
              <a:buNone/>
            </a:pPr>
            <a:r>
              <a:rPr lang="en-US"/>
              <a:t>Click to edit Master title style</a:t>
            </a:r>
            <a:endParaRPr lang="fr-FR"/>
          </a:p>
        </p:txBody>
      </p:sp>
      <p:pic>
        <p:nvPicPr>
          <p:cNvPr id="9" name="Picture 8" descr="Trusted Partner_tagline_stroke white.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39089" r="-896"/>
          <a:stretch/>
        </p:blipFill>
        <p:spPr>
          <a:xfrm>
            <a:off x="105908" y="4864588"/>
            <a:ext cx="2360048" cy="227442"/>
          </a:xfrm>
          <a:prstGeom prst="rect">
            <a:avLst/>
          </a:prstGeom>
        </p:spPr>
      </p:pic>
      <p:pic>
        <p:nvPicPr>
          <p:cNvPr id="5" name="Picture 4" descr="Logo_ATOS_OG_W.png"/>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6894761" y="4572000"/>
            <a:ext cx="2069852" cy="429640"/>
          </a:xfrm>
          <a:prstGeom prst="rect">
            <a:avLst/>
          </a:prstGeom>
        </p:spPr>
      </p:pic>
    </p:spTree>
    <p:extLst>
      <p:ext uri="{BB962C8B-B14F-4D97-AF65-F5344CB8AC3E}">
        <p14:creationId xmlns:p14="http://schemas.microsoft.com/office/powerpoint/2010/main" val="4201382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Title Seul">
    <p:bg bwMode="gray">
      <p:bgPr>
        <a:solidFill>
          <a:schemeClr val="bg1"/>
        </a:solidFill>
        <a:effectLst/>
      </p:bgPr>
    </p:bg>
    <p:spTree>
      <p:nvGrpSpPr>
        <p:cNvPr id="1" name=""/>
        <p:cNvGrpSpPr/>
        <p:nvPr/>
      </p:nvGrpSpPr>
      <p:grpSpPr>
        <a:xfrm>
          <a:off x="0" y="0"/>
          <a:ext cx="0" cy="0"/>
          <a:chOff x="0" y="0"/>
          <a:chExt cx="0" cy="0"/>
        </a:xfrm>
      </p:grpSpPr>
      <p:pic>
        <p:nvPicPr>
          <p:cNvPr id="2" name="Picture 1" descr="Trusted Digital Partner w- Atos Logo blue blk.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666875" y="1093599"/>
            <a:ext cx="5783264" cy="2581509"/>
          </a:xfrm>
          <a:prstGeom prst="rect">
            <a:avLst/>
          </a:prstGeom>
        </p:spPr>
      </p:pic>
    </p:spTree>
    <p:extLst>
      <p:ext uri="{BB962C8B-B14F-4D97-AF65-F5344CB8AC3E}">
        <p14:creationId xmlns:p14="http://schemas.microsoft.com/office/powerpoint/2010/main" val="256833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Closing Slide">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December 2016. © 2016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5832129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Overview</a:t>
            </a:r>
          </a:p>
        </p:txBody>
      </p:sp>
    </p:spTree>
    <p:extLst>
      <p:ext uri="{BB962C8B-B14F-4D97-AF65-F5344CB8AC3E}">
        <p14:creationId xmlns:p14="http://schemas.microsoft.com/office/powerpoint/2010/main" val="1583069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The Situation</a:t>
            </a:r>
          </a:p>
        </p:txBody>
      </p:sp>
    </p:spTree>
    <p:extLst>
      <p:ext uri="{BB962C8B-B14F-4D97-AF65-F5344CB8AC3E}">
        <p14:creationId xmlns:p14="http://schemas.microsoft.com/office/powerpoint/2010/main" val="3561135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br>
              <a:rPr lang="en-US"/>
            </a:br>
            <a:r>
              <a:rPr lang="en-US"/>
              <a:t>The Services</a:t>
            </a:r>
          </a:p>
        </p:txBody>
      </p:sp>
    </p:spTree>
    <p:extLst>
      <p:ext uri="{BB962C8B-B14F-4D97-AF65-F5344CB8AC3E}">
        <p14:creationId xmlns:p14="http://schemas.microsoft.com/office/powerpoint/2010/main" val="2045127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7"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spTree>
    <p:extLst>
      <p:ext uri="{BB962C8B-B14F-4D97-AF65-F5344CB8AC3E}">
        <p14:creationId xmlns:p14="http://schemas.microsoft.com/office/powerpoint/2010/main" val="3834627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Title Slide text only">
    <p:bg bwMode="gray">
      <p:bgPr>
        <a:solidFill>
          <a:srgbClr val="0066A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93DCF-B2CE-437E-84DF-CE8486889D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344325" y="4737600"/>
            <a:ext cx="1635224" cy="86075"/>
          </a:xfrm>
          <a:prstGeom prst="rect">
            <a:avLst/>
          </a:prstGeom>
        </p:spPr>
      </p:pic>
      <p:sp>
        <p:nvSpPr>
          <p:cNvPr id="11" name="Title 4">
            <a:extLst>
              <a:ext uri="{FF2B5EF4-FFF2-40B4-BE49-F238E27FC236}">
                <a16:creationId xmlns:a16="http://schemas.microsoft.com/office/drawing/2014/main" id="{42A67D0E-7482-4A6A-9596-65138D4180BE}"/>
              </a:ext>
            </a:extLst>
          </p:cNvPr>
          <p:cNvSpPr>
            <a:spLocks noGrp="1"/>
          </p:cNvSpPr>
          <p:nvPr>
            <p:ph type="title" hasCustomPrompt="1"/>
          </p:nvPr>
        </p:nvSpPr>
        <p:spPr>
          <a:xfrm>
            <a:off x="345153" y="1487559"/>
            <a:ext cx="8370094" cy="2168382"/>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a:t>This is</a:t>
            </a:r>
            <a:br>
              <a:rPr lang="en-US"/>
            </a:br>
            <a:r>
              <a:rPr lang="en-US"/>
              <a:t>the title</a:t>
            </a:r>
            <a:br>
              <a:rPr lang="en-US"/>
            </a:br>
            <a:r>
              <a:rPr lang="en-US"/>
              <a:t>of this PPT</a:t>
            </a:r>
          </a:p>
        </p:txBody>
      </p:sp>
    </p:spTree>
    <p:extLst>
      <p:ext uri="{BB962C8B-B14F-4D97-AF65-F5344CB8AC3E}">
        <p14:creationId xmlns:p14="http://schemas.microsoft.com/office/powerpoint/2010/main" val="1028206497"/>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0300" y="1150978"/>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0" name="Slide Number Placeholder 5"/>
          <p:cNvSpPr>
            <a:spLocks noGrp="1"/>
          </p:cNvSpPr>
          <p:nvPr>
            <p:ph type="sldNum" sz="quarter" idx="4"/>
          </p:nvPr>
        </p:nvSpPr>
        <p:spPr>
          <a:xfrm>
            <a:off x="4368854" y="4777917"/>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1090F0E-B50D-44E5-9761-76195990980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26874" y="4851247"/>
            <a:ext cx="1635224" cy="86075"/>
          </a:xfrm>
          <a:prstGeom prst="rect">
            <a:avLst/>
          </a:prstGeom>
        </p:spPr>
      </p:pic>
    </p:spTree>
    <p:extLst>
      <p:ext uri="{BB962C8B-B14F-4D97-AF65-F5344CB8AC3E}">
        <p14:creationId xmlns:p14="http://schemas.microsoft.com/office/powerpoint/2010/main" val="212486043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solidFill>
          <a:srgbClr val="0066A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93DCF-B2CE-437E-84DF-CE8486889D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AddClassification"/>
          <p:cNvSpPr txBox="1">
            <a:spLocks noChangeArrowheads="1"/>
          </p:cNvSpPr>
          <p:nvPr userDrawn="1"/>
        </p:nvSpPr>
        <p:spPr bwMode="auto">
          <a:xfrm>
            <a:off x="3830451" y="4652161"/>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internal use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344325" y="4737600"/>
            <a:ext cx="1635224" cy="86075"/>
          </a:xfrm>
          <a:prstGeom prst="rect">
            <a:avLst/>
          </a:prstGeom>
        </p:spPr>
      </p:pic>
      <p:sp>
        <p:nvSpPr>
          <p:cNvPr id="11" name="Title 4">
            <a:extLst>
              <a:ext uri="{FF2B5EF4-FFF2-40B4-BE49-F238E27FC236}">
                <a16:creationId xmlns:a16="http://schemas.microsoft.com/office/drawing/2014/main" id="{42A67D0E-7482-4A6A-9596-65138D4180BE}"/>
              </a:ext>
            </a:extLst>
          </p:cNvPr>
          <p:cNvSpPr>
            <a:spLocks noGrp="1"/>
          </p:cNvSpPr>
          <p:nvPr>
            <p:ph type="title" hasCustomPrompt="1"/>
          </p:nvPr>
        </p:nvSpPr>
        <p:spPr>
          <a:xfrm>
            <a:off x="345153" y="1487559"/>
            <a:ext cx="8370094" cy="2168382"/>
          </a:xfrm>
          <a:prstGeom prst="rect">
            <a:avLst/>
          </a:prstGeom>
        </p:spPr>
        <p:txBody>
          <a:bodyPr lIns="0" tIns="0" rIns="0" bIns="0" anchor="ctr">
            <a:spAutoFit/>
          </a:bodyPr>
          <a:lstStyle>
            <a:lvl1pPr>
              <a:lnSpc>
                <a:spcPts val="5625"/>
              </a:lnSpc>
              <a:defRPr sz="4800" b="0" i="0" baseline="0">
                <a:solidFill>
                  <a:schemeClr val="bg1"/>
                </a:solidFill>
                <a:latin typeface="+mj-lt"/>
                <a:ea typeface="Stag Sans Light" charset="0"/>
                <a:cs typeface="Stag Sans Light" charset="0"/>
              </a:defRPr>
            </a:lvl1pPr>
          </a:lstStyle>
          <a:p>
            <a:r>
              <a:rPr lang="en-US"/>
              <a:t>This is</a:t>
            </a:r>
            <a:br>
              <a:rPr lang="en-US"/>
            </a:br>
            <a:r>
              <a:rPr lang="en-US"/>
              <a:t>the title</a:t>
            </a:r>
            <a:br>
              <a:rPr lang="en-US"/>
            </a:br>
            <a:r>
              <a:rPr lang="en-US"/>
              <a:t>of this PPT</a:t>
            </a:r>
          </a:p>
        </p:txBody>
      </p:sp>
      <p:sp>
        <p:nvSpPr>
          <p:cNvPr id="8" name="AddCustomDate#1"/>
          <p:cNvSpPr txBox="1"/>
          <p:nvPr userDrawn="1"/>
        </p:nvSpPr>
        <p:spPr>
          <a:xfrm>
            <a:off x="251520" y="4037848"/>
            <a:ext cx="1178721" cy="276999"/>
          </a:xfrm>
          <a:prstGeom prst="rect">
            <a:avLst/>
          </a:prstGeom>
          <a:noFill/>
        </p:spPr>
        <p:txBody>
          <a:bodyPr wrap="none" rtlCol="0">
            <a:spAutoFit/>
          </a:bodyPr>
          <a:lstStyle/>
          <a:p>
            <a:pPr algn="l"/>
            <a:r>
              <a:rPr lang="nl-NL" sz="1200" b="0">
                <a:solidFill>
                  <a:schemeClr val="bg1"/>
                </a:solidFill>
                <a:latin typeface="Verdana" pitchFamily="34" charset="0"/>
                <a:ea typeface="Verdana" pitchFamily="34" charset="0"/>
                <a:cs typeface="Verdana" pitchFamily="34" charset="0"/>
              </a:rPr>
              <a:t>dd-mm-yyyy</a:t>
            </a:r>
          </a:p>
        </p:txBody>
      </p:sp>
    </p:spTree>
    <p:extLst>
      <p:ext uri="{BB962C8B-B14F-4D97-AF65-F5344CB8AC3E}">
        <p14:creationId xmlns:p14="http://schemas.microsoft.com/office/powerpoint/2010/main" val="119209659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 y="1559341"/>
            <a:ext cx="9166852" cy="2024818"/>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First chapter title</a:t>
            </a:r>
          </a:p>
        </p:txBody>
      </p:sp>
    </p:spTree>
    <p:extLst>
      <p:ext uri="{BB962C8B-B14F-4D97-AF65-F5344CB8AC3E}">
        <p14:creationId xmlns:p14="http://schemas.microsoft.com/office/powerpoint/2010/main" val="1005738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0300" y="1150978"/>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0"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548774"/>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7"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spTree>
    <p:extLst>
      <p:ext uri="{BB962C8B-B14F-4D97-AF65-F5344CB8AC3E}">
        <p14:creationId xmlns:p14="http://schemas.microsoft.com/office/powerpoint/2010/main" val="1740406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2" y="1534505"/>
            <a:ext cx="9192464" cy="2050585"/>
          </a:xfrm>
          <a:prstGeom prst="rect">
            <a:avLst/>
          </a:prstGeom>
        </p:spPr>
      </p:pic>
    </p:spTree>
    <p:extLst>
      <p:ext uri="{BB962C8B-B14F-4D97-AF65-F5344CB8AC3E}">
        <p14:creationId xmlns:p14="http://schemas.microsoft.com/office/powerpoint/2010/main" val="5519116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939"/>
            <a:ext cx="9180512" cy="2051717"/>
          </a:xfrm>
          <a:prstGeom prst="rect">
            <a:avLst/>
          </a:prstGeom>
        </p:spPr>
      </p:pic>
    </p:spTree>
    <p:extLst>
      <p:ext uri="{BB962C8B-B14F-4D97-AF65-F5344CB8AC3E}">
        <p14:creationId xmlns:p14="http://schemas.microsoft.com/office/powerpoint/2010/main" val="24754368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9341"/>
            <a:ext cx="9180512" cy="2024818"/>
          </a:xfrm>
          <a:prstGeom prst="rect">
            <a:avLst/>
          </a:prstGeom>
        </p:spPr>
      </p:pic>
    </p:spTree>
    <p:extLst>
      <p:ext uri="{BB962C8B-B14F-4D97-AF65-F5344CB8AC3E}">
        <p14:creationId xmlns:p14="http://schemas.microsoft.com/office/powerpoint/2010/main" val="14050275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0512" cy="2026332"/>
          </a:xfrm>
          <a:prstGeom prst="rect">
            <a:avLst/>
          </a:prstGeom>
        </p:spPr>
      </p:pic>
    </p:spTree>
    <p:extLst>
      <p:ext uri="{BB962C8B-B14F-4D97-AF65-F5344CB8AC3E}">
        <p14:creationId xmlns:p14="http://schemas.microsoft.com/office/powerpoint/2010/main" val="30924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2" y="1534505"/>
            <a:ext cx="9192464" cy="2050585"/>
          </a:xfrm>
          <a:prstGeom prst="rect">
            <a:avLst/>
          </a:prstGeom>
        </p:spPr>
      </p:pic>
    </p:spTree>
    <p:extLst>
      <p:ext uri="{BB962C8B-B14F-4D97-AF65-F5344CB8AC3E}">
        <p14:creationId xmlns:p14="http://schemas.microsoft.com/office/powerpoint/2010/main" val="3447012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21029627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7858143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7134276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1164129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700087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272" y="1560265"/>
            <a:ext cx="9197784" cy="2022969"/>
          </a:xfrm>
          <a:prstGeom prst="rect">
            <a:avLst/>
          </a:prstGeom>
        </p:spPr>
      </p:pic>
    </p:spTree>
    <p:extLst>
      <p:ext uri="{BB962C8B-B14F-4D97-AF65-F5344CB8AC3E}">
        <p14:creationId xmlns:p14="http://schemas.microsoft.com/office/powerpoint/2010/main" val="16796986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05"/>
            <a:ext cx="9186488" cy="2050585"/>
          </a:xfrm>
          <a:prstGeom prst="rect">
            <a:avLst/>
          </a:prstGeom>
        </p:spPr>
      </p:pic>
    </p:spTree>
    <p:extLst>
      <p:ext uri="{BB962C8B-B14F-4D97-AF65-F5344CB8AC3E}">
        <p14:creationId xmlns:p14="http://schemas.microsoft.com/office/powerpoint/2010/main" val="15485302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769"/>
            <a:ext cx="9186488" cy="2052058"/>
          </a:xfrm>
          <a:prstGeom prst="rect">
            <a:avLst/>
          </a:prstGeom>
        </p:spPr>
      </p:pic>
    </p:spTree>
    <p:extLst>
      <p:ext uri="{BB962C8B-B14F-4D97-AF65-F5344CB8AC3E}">
        <p14:creationId xmlns:p14="http://schemas.microsoft.com/office/powerpoint/2010/main" val="23485711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60097"/>
            <a:ext cx="9186488" cy="2023306"/>
          </a:xfrm>
          <a:prstGeom prst="rect">
            <a:avLst/>
          </a:prstGeom>
        </p:spPr>
      </p:pic>
    </p:spTree>
    <p:extLst>
      <p:ext uri="{BB962C8B-B14F-4D97-AF65-F5344CB8AC3E}">
        <p14:creationId xmlns:p14="http://schemas.microsoft.com/office/powerpoint/2010/main" val="23469790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6488" cy="2026332"/>
          </a:xfrm>
          <a:prstGeom prst="rect">
            <a:avLst/>
          </a:prstGeom>
        </p:spPr>
      </p:pic>
    </p:spTree>
    <p:extLst>
      <p:ext uri="{BB962C8B-B14F-4D97-AF65-F5344CB8AC3E}">
        <p14:creationId xmlns:p14="http://schemas.microsoft.com/office/powerpoint/2010/main" val="3867976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939"/>
            <a:ext cx="9180512" cy="2051717"/>
          </a:xfrm>
          <a:prstGeom prst="rect">
            <a:avLst/>
          </a:prstGeom>
        </p:spPr>
      </p:pic>
    </p:spTree>
    <p:extLst>
      <p:ext uri="{BB962C8B-B14F-4D97-AF65-F5344CB8AC3E}">
        <p14:creationId xmlns:p14="http://schemas.microsoft.com/office/powerpoint/2010/main" val="18550262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5471"/>
            <a:ext cx="9204416" cy="2048653"/>
          </a:xfrm>
          <a:prstGeom prst="rect">
            <a:avLst/>
          </a:prstGeom>
        </p:spPr>
      </p:pic>
    </p:spTree>
    <p:extLst>
      <p:ext uri="{BB962C8B-B14F-4D97-AF65-F5344CB8AC3E}">
        <p14:creationId xmlns:p14="http://schemas.microsoft.com/office/powerpoint/2010/main" val="27651584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9509"/>
            <a:ext cx="9204416" cy="2024482"/>
          </a:xfrm>
          <a:prstGeom prst="rect">
            <a:avLst/>
          </a:prstGeom>
        </p:spPr>
      </p:pic>
    </p:spTree>
    <p:extLst>
      <p:ext uri="{BB962C8B-B14F-4D97-AF65-F5344CB8AC3E}">
        <p14:creationId xmlns:p14="http://schemas.microsoft.com/office/powerpoint/2010/main" val="31691458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769"/>
            <a:ext cx="9204416" cy="2052058"/>
          </a:xfrm>
          <a:prstGeom prst="rect">
            <a:avLst/>
          </a:prstGeom>
        </p:spPr>
      </p:pic>
    </p:spTree>
    <p:extLst>
      <p:ext uri="{BB962C8B-B14F-4D97-AF65-F5344CB8AC3E}">
        <p14:creationId xmlns:p14="http://schemas.microsoft.com/office/powerpoint/2010/main" val="34041914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0" y="1995686"/>
            <a:ext cx="4464496"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33939"/>
            <a:ext cx="9204416" cy="2051717"/>
          </a:xfrm>
          <a:prstGeom prst="rect">
            <a:avLst/>
          </a:prstGeom>
        </p:spPr>
      </p:pic>
    </p:spTree>
    <p:extLst>
      <p:ext uri="{BB962C8B-B14F-4D97-AF65-F5344CB8AC3E}">
        <p14:creationId xmlns:p14="http://schemas.microsoft.com/office/powerpoint/2010/main" val="17444763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04048" y="1995686"/>
            <a:ext cx="4032448" cy="1080120"/>
          </a:xfrm>
        </p:spPr>
        <p:txBody>
          <a:bodyPr anchor="t"/>
          <a:lstStyle>
            <a:lvl1pPr>
              <a:defRPr sz="3000" b="0">
                <a:solidFill>
                  <a:schemeClr val="bg1"/>
                </a:solidFill>
              </a:defRPr>
            </a:lvl1pPr>
          </a:lstStyle>
          <a:p>
            <a:r>
              <a:rPr lang="en-US"/>
              <a:t>Click to add chapter title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04" y="1550381"/>
            <a:ext cx="9204416" cy="2042738"/>
          </a:xfrm>
          <a:prstGeom prst="rect">
            <a:avLst/>
          </a:prstGeom>
        </p:spPr>
      </p:pic>
    </p:spTree>
    <p:extLst>
      <p:ext uri="{BB962C8B-B14F-4D97-AF65-F5344CB8AC3E}">
        <p14:creationId xmlns:p14="http://schemas.microsoft.com/office/powerpoint/2010/main" val="41107576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solidFill>
          <a:srgbClr val="0066A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E1C74D-134F-4EB2-9532-ED3805FDC89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le 1"/>
          <p:cNvSpPr>
            <a:spLocks noGrp="1"/>
          </p:cNvSpPr>
          <p:nvPr>
            <p:ph type="ctrTitle" hasCustomPrompt="1"/>
          </p:nvPr>
        </p:nvSpPr>
        <p:spPr>
          <a:xfrm>
            <a:off x="215778" y="1203598"/>
            <a:ext cx="6516462" cy="1102519"/>
          </a:xfrm>
          <a:prstGeom prst="rect">
            <a:avLst/>
          </a:prstGeom>
        </p:spPr>
        <p:txBody>
          <a:bodyPr anchor="b" anchorCtr="0">
            <a:noAutofit/>
          </a:bodyPr>
          <a:lstStyle>
            <a:lvl1pPr>
              <a:defRPr sz="4800" b="0"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5" y="4208250"/>
            <a:ext cx="3689913"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600" kern="1200">
                <a:solidFill>
                  <a:schemeClr val="bg1">
                    <a:lumMod val="85000"/>
                  </a:schemeClr>
                </a:solidFill>
                <a:latin typeface="Verdana" pitchFamily="34" charset="0"/>
                <a:ea typeface="Verdana" pitchFamily="34" charset="0"/>
                <a:cs typeface="Verdana" pitchFamily="34" charset="0"/>
              </a:rPr>
              <a:t>Atos, the Atos logo, Atos Syntel, Unify, and Worldline are registered trademarks of the Atos group. December 2018. © 2018 Atos. Confidential information owned by Atos, to be used by the recipient only. This document, or any part of it, may not be reproduced, copied, circulated and/or distributed nor quoted without prior written approval from Atos.</a:t>
            </a:r>
            <a:endParaRPr lang="en-US" sz="600">
              <a:solidFill>
                <a:schemeClr val="bg1">
                  <a:lumMod val="85000"/>
                </a:schemeClr>
              </a:solidFill>
              <a:latin typeface="Verdana" pitchFamily="34" charset="0"/>
              <a:ea typeface="Verdana" pitchFamily="34" charset="0"/>
              <a:cs typeface="Verdana"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spTree>
    <p:extLst>
      <p:ext uri="{BB962C8B-B14F-4D97-AF65-F5344CB8AC3E}">
        <p14:creationId xmlns:p14="http://schemas.microsoft.com/office/powerpoint/2010/main" val="15874651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Click to edit the sub title</a:t>
            </a:r>
          </a:p>
        </p:txBody>
      </p:sp>
      <p:sp>
        <p:nvSpPr>
          <p:cNvPr id="8" name="AddCustomDate#1"/>
          <p:cNvSpPr txBox="1"/>
          <p:nvPr userDrawn="1"/>
        </p:nvSpPr>
        <p:spPr>
          <a:xfrm>
            <a:off x="217612" y="3723878"/>
            <a:ext cx="1463862" cy="430887"/>
          </a:xfrm>
          <a:prstGeom prst="rect">
            <a:avLst/>
          </a:prstGeom>
          <a:noFill/>
        </p:spPr>
        <p:txBody>
          <a:bodyPr wrap="none" rtlCol="0">
            <a:spAutoFit/>
          </a:bodyPr>
          <a:lstStyle/>
          <a:p>
            <a:r>
              <a:rPr lang="nl-NL" sz="1100" b="0">
                <a:solidFill>
                  <a:schemeClr val="bg1"/>
                </a:solidFill>
                <a:latin typeface="Bree Serif" panose="02000503040000020004" pitchFamily="2" charset="0"/>
                <a:ea typeface="Verdana" pitchFamily="34" charset="0"/>
                <a:cs typeface="Verdana" pitchFamily="34" charset="0"/>
              </a:rPr>
              <a:t>Dr. Thomas Bierhoff</a:t>
            </a:r>
          </a:p>
          <a:p>
            <a:r>
              <a:rPr lang="nl-NL" sz="1100" b="0">
                <a:solidFill>
                  <a:schemeClr val="bg1"/>
                </a:solidFill>
                <a:latin typeface="Bree Serif" panose="02000503040000020004" pitchFamily="2" charset="0"/>
                <a:ea typeface="Verdana" pitchFamily="34" charset="0"/>
                <a:cs typeface="Verdana" pitchFamily="34" charset="0"/>
              </a:rPr>
              <a:t>10-04-2018</a:t>
            </a:r>
          </a:p>
        </p:txBody>
      </p:sp>
      <p:sp>
        <p:nvSpPr>
          <p:cNvPr id="10" name="AddClassification"/>
          <p:cNvSpPr txBox="1">
            <a:spLocks noChangeArrowheads="1"/>
          </p:cNvSpPr>
          <p:nvPr userDrawn="1"/>
        </p:nvSpPr>
        <p:spPr bwMode="auto">
          <a:xfrm>
            <a:off x="3748700" y="4646845"/>
            <a:ext cx="164660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Public Release </a:t>
            </a:r>
          </a:p>
        </p:txBody>
      </p:sp>
    </p:spTree>
    <p:extLst>
      <p:ext uri="{BB962C8B-B14F-4D97-AF65-F5344CB8AC3E}">
        <p14:creationId xmlns:p14="http://schemas.microsoft.com/office/powerpoint/2010/main" val="33585804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8381263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1090800"/>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0"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spTree>
    <p:extLst>
      <p:ext uri="{BB962C8B-B14F-4D97-AF65-F5344CB8AC3E}">
        <p14:creationId xmlns:p14="http://schemas.microsoft.com/office/powerpoint/2010/main" val="2964875281"/>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7"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spTree>
    <p:extLst>
      <p:ext uri="{BB962C8B-B14F-4D97-AF65-F5344CB8AC3E}">
        <p14:creationId xmlns:p14="http://schemas.microsoft.com/office/powerpoint/2010/main" val="386713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9341"/>
            <a:ext cx="9180512" cy="2024818"/>
          </a:xfrm>
          <a:prstGeom prst="rect">
            <a:avLst/>
          </a:prstGeom>
        </p:spPr>
      </p:pic>
    </p:spTree>
    <p:extLst>
      <p:ext uri="{BB962C8B-B14F-4D97-AF65-F5344CB8AC3E}">
        <p14:creationId xmlns:p14="http://schemas.microsoft.com/office/powerpoint/2010/main" val="1872602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9275038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 y="-19613"/>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4905157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0744658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8686484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8349386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20280082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6694866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40527614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3880921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606934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0512" cy="2026332"/>
          </a:xfrm>
          <a:prstGeom prst="rect">
            <a:avLst/>
          </a:prstGeom>
        </p:spPr>
      </p:pic>
    </p:spTree>
    <p:extLst>
      <p:ext uri="{BB962C8B-B14F-4D97-AF65-F5344CB8AC3E}">
        <p14:creationId xmlns:p14="http://schemas.microsoft.com/office/powerpoint/2010/main" val="27274810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1749481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8015141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4283898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6527891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37625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8396180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0851427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569694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a:t>Click to add chapter title </a:t>
            </a:r>
          </a:p>
        </p:txBody>
      </p:sp>
    </p:spTree>
    <p:extLst>
      <p:ext uri="{BB962C8B-B14F-4D97-AF65-F5344CB8AC3E}">
        <p14:creationId xmlns:p14="http://schemas.microsoft.com/office/powerpoint/2010/main" val="17705676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598"/>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a:t>
            </a:r>
            <a:r>
              <a:rPr lang="en-US" sz="700" kern="1200" err="1">
                <a:solidFill>
                  <a:schemeClr val="bg1"/>
                </a:solidFill>
                <a:latin typeface="Verdana" pitchFamily="34" charset="0"/>
                <a:ea typeface="Verdana" pitchFamily="34" charset="0"/>
                <a:cs typeface="Verdana" pitchFamily="34" charset="0"/>
              </a:rPr>
              <a:t>Worldgrid</a:t>
            </a:r>
            <a:r>
              <a:rPr lang="en-US" sz="700" kern="1200">
                <a:solidFill>
                  <a:schemeClr val="bg1"/>
                </a:solidFill>
                <a:latin typeface="Verdana" pitchFamily="34" charset="0"/>
                <a:ea typeface="Verdana" pitchFamily="34" charset="0"/>
                <a:cs typeface="Verdana" pitchFamily="34" charset="0"/>
              </a:rPr>
              <a:t>, </a:t>
            </a:r>
            <a:r>
              <a:rPr lang="en-US" sz="700" kern="1200" err="1">
                <a:solidFill>
                  <a:schemeClr val="bg1"/>
                </a:solidFill>
                <a:latin typeface="Verdana" pitchFamily="34" charset="0"/>
                <a:ea typeface="Verdana" pitchFamily="34" charset="0"/>
                <a:cs typeface="Verdana" pitchFamily="34" charset="0"/>
              </a:rPr>
              <a:t>Worldline</a:t>
            </a:r>
            <a:r>
              <a:rPr lang="en-US" sz="700" kern="1200">
                <a:solidFill>
                  <a:schemeClr val="bg1"/>
                </a:solidFill>
                <a:latin typeface="Verdana" pitchFamily="34" charset="0"/>
                <a:ea typeface="Verdana" pitchFamily="34" charset="0"/>
                <a:cs typeface="Verdana" pitchFamily="34" charset="0"/>
              </a:rPr>
              <a:t>, </a:t>
            </a:r>
            <a:r>
              <a:rPr lang="en-US" sz="700" kern="1200" err="1">
                <a:solidFill>
                  <a:schemeClr val="bg1"/>
                </a:solidFill>
                <a:latin typeface="Verdana" pitchFamily="34" charset="0"/>
                <a:ea typeface="Verdana" pitchFamily="34" charset="0"/>
                <a:cs typeface="Verdana" pitchFamily="34" charset="0"/>
              </a:rPr>
              <a:t>BlueKiwi</a:t>
            </a:r>
            <a:r>
              <a:rPr lang="en-US" sz="700" kern="1200">
                <a:solidFill>
                  <a:schemeClr val="bg1"/>
                </a:solidFill>
                <a:latin typeface="Verdana" pitchFamily="34" charset="0"/>
                <a:ea typeface="Verdana" pitchFamily="34" charset="0"/>
                <a:cs typeface="Verdana" pitchFamily="34" charset="0"/>
              </a:rPr>
              <a:t>, Bull, Canopy the Open Cloud Company, Unify, </a:t>
            </a:r>
            <a:r>
              <a:rPr lang="en-US" sz="700" kern="1200" err="1">
                <a:solidFill>
                  <a:schemeClr val="bg1"/>
                </a:solidFill>
                <a:latin typeface="Verdana" pitchFamily="34" charset="0"/>
                <a:ea typeface="Verdana" pitchFamily="34" charset="0"/>
                <a:cs typeface="Verdana" pitchFamily="34" charset="0"/>
              </a:rPr>
              <a:t>Yunano</a:t>
            </a:r>
            <a:r>
              <a:rPr lang="en-US" sz="700" kern="1200">
                <a:solidFill>
                  <a:schemeClr val="bg1"/>
                </a:solidFill>
                <a:latin typeface="Verdana" pitchFamily="34" charset="0"/>
                <a:ea typeface="Verdana" pitchFamily="34" charset="0"/>
                <a:cs typeface="Verdana" pitchFamily="34" charset="0"/>
              </a:rPr>
              <a:t>,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lang="en-US" sz="70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78428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5346315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4_Title Seul Signature 2">
    <p:bg bwMode="gray">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solidFill>
                <a:srgbClr val="FFFFFF"/>
              </a:solidFill>
            </a:endParaRPr>
          </a:p>
        </p:txBody>
      </p:sp>
      <p:pic>
        <p:nvPicPr>
          <p:cNvPr id="5" name="Imag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284244" y="4288183"/>
            <a:ext cx="1713472" cy="536965"/>
          </a:xfrm>
          <a:prstGeom prst="rect">
            <a:avLst/>
          </a:prstGeom>
          <a:noFill/>
        </p:spPr>
      </p:pic>
      <p:pic>
        <p:nvPicPr>
          <p:cNvPr id="6" name="Grafik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395" y="4697725"/>
            <a:ext cx="2096711" cy="140308"/>
          </a:xfrm>
          <a:prstGeom prst="rect">
            <a:avLst/>
          </a:prstGeom>
        </p:spPr>
      </p:pic>
    </p:spTree>
    <p:extLst>
      <p:ext uri="{BB962C8B-B14F-4D97-AF65-F5344CB8AC3E}">
        <p14:creationId xmlns:p14="http://schemas.microsoft.com/office/powerpoint/2010/main" val="845907877"/>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5779" y="1203598"/>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en-US"/>
              <a:t>Title</a:t>
            </a:r>
            <a:endParaRPr lang="nl-NL"/>
          </a:p>
        </p:txBody>
      </p:sp>
      <p:sp>
        <p:nvSpPr>
          <p:cNvPr id="3" name="Subtitle 2"/>
          <p:cNvSpPr>
            <a:spLocks noGrp="1"/>
          </p:cNvSpPr>
          <p:nvPr>
            <p:ph type="subTitle" idx="1" hasCustomPrompt="1"/>
          </p:nvPr>
        </p:nvSpPr>
        <p:spPr>
          <a:xfrm>
            <a:off x="214879"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Sub </a:t>
            </a:r>
            <a:r>
              <a:rPr lang="nl-NL" err="1"/>
              <a:t>title</a:t>
            </a:r>
            <a:endParaRPr lang="nl-NL"/>
          </a:p>
        </p:txBody>
      </p:sp>
      <p:sp>
        <p:nvSpPr>
          <p:cNvPr id="8" name="AddCustomDate#1"/>
          <p:cNvSpPr txBox="1"/>
          <p:nvPr userDrawn="1"/>
        </p:nvSpPr>
        <p:spPr>
          <a:xfrm>
            <a:off x="217612" y="3723878"/>
            <a:ext cx="1107996" cy="276999"/>
          </a:xfrm>
          <a:prstGeom prst="rect">
            <a:avLst/>
          </a:prstGeom>
          <a:noFill/>
        </p:spPr>
        <p:txBody>
          <a:bodyPr wrap="none" rtlCol="0">
            <a:spAutoFit/>
          </a:bodyPr>
          <a:lstStyle/>
          <a:p>
            <a:r>
              <a:rPr lang="nl-NL" sz="1200" b="0">
                <a:solidFill>
                  <a:schemeClr val="bg1"/>
                </a:solidFill>
                <a:latin typeface="Verdana" pitchFamily="34" charset="0"/>
                <a:ea typeface="Verdana" pitchFamily="34" charset="0"/>
                <a:cs typeface="Verdana" pitchFamily="34" charset="0"/>
              </a:rPr>
              <a:t>24-07-2018</a:t>
            </a:r>
          </a:p>
        </p:txBody>
      </p:sp>
      <p:sp>
        <p:nvSpPr>
          <p:cNvPr id="10" name="AddClassification"/>
          <p:cNvSpPr txBox="1">
            <a:spLocks noChangeArrowheads="1"/>
          </p:cNvSpPr>
          <p:nvPr userDrawn="1"/>
        </p:nvSpPr>
        <p:spPr bwMode="auto">
          <a:xfrm>
            <a:off x="3830451" y="4652161"/>
            <a:ext cx="14830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800" b="0">
                <a:solidFill>
                  <a:schemeClr val="bg1"/>
                </a:solidFill>
                <a:latin typeface="Verdana" pitchFamily="34" charset="0"/>
                <a:ea typeface="Verdana" pitchFamily="34" charset="0"/>
                <a:cs typeface="Verdana" pitchFamily="34" charset="0"/>
              </a:rPr>
              <a:t>© Atos - For internal use</a:t>
            </a:r>
          </a:p>
        </p:txBody>
      </p:sp>
      <p:cxnSp>
        <p:nvCxnSpPr>
          <p:cNvPr id="5" name="Straight Connector 4"/>
          <p:cNvCxnSpPr>
            <a:cxnSpLocks/>
          </p:cNvCxnSpPr>
          <p:nvPr userDrawn="1"/>
        </p:nvCxnSpPr>
        <p:spPr>
          <a:xfrm>
            <a:off x="313480" y="2307166"/>
            <a:ext cx="8830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82981" y="4372526"/>
            <a:ext cx="1334916" cy="436624"/>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34800" y="4737600"/>
            <a:ext cx="1635224" cy="86075"/>
          </a:xfrm>
          <a:prstGeom prst="rect">
            <a:avLst/>
          </a:prstGeom>
        </p:spPr>
      </p:pic>
    </p:spTree>
    <p:extLst>
      <p:ext uri="{BB962C8B-B14F-4D97-AF65-F5344CB8AC3E}">
        <p14:creationId xmlns:p14="http://schemas.microsoft.com/office/powerpoint/2010/main" val="1201935499"/>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 y="1559341"/>
            <a:ext cx="9166852" cy="2024818"/>
          </a:xfrm>
          <a:prstGeom prst="rect">
            <a:avLst/>
          </a:prstGeom>
        </p:spPr>
      </p:pic>
    </p:spTree>
    <p:extLst>
      <p:ext uri="{BB962C8B-B14F-4D97-AF65-F5344CB8AC3E}">
        <p14:creationId xmlns:p14="http://schemas.microsoft.com/office/powerpoint/2010/main" val="42416547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0300" y="1150978"/>
            <a:ext cx="8748000" cy="3474900"/>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0"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22889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58"/>
            <a:ext cx="8748000" cy="3723613"/>
          </a:xfrm>
          <a:prstGeom prst="rect">
            <a:avLst/>
          </a:prstGeom>
        </p:spPr>
        <p:txBody>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7"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a:t>Click to edit the header</a:t>
            </a:r>
          </a:p>
        </p:txBody>
      </p:sp>
      <p:cxnSp>
        <p:nvCxnSpPr>
          <p:cNvPr id="5" name="Straight Connector 4"/>
          <p:cNvCxnSpPr>
            <a:cxnSpLocks/>
          </p:cNvCxnSpPr>
          <p:nvPr userDrawn="1"/>
        </p:nvCxnSpPr>
        <p:spPr>
          <a:xfrm>
            <a:off x="326874"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spTree>
    <p:extLst>
      <p:ext uri="{BB962C8B-B14F-4D97-AF65-F5344CB8AC3E}">
        <p14:creationId xmlns:p14="http://schemas.microsoft.com/office/powerpoint/2010/main" val="30349066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52" y="1534505"/>
            <a:ext cx="9192464" cy="2050585"/>
          </a:xfrm>
          <a:prstGeom prst="rect">
            <a:avLst/>
          </a:prstGeom>
        </p:spPr>
      </p:pic>
    </p:spTree>
    <p:extLst>
      <p:ext uri="{BB962C8B-B14F-4D97-AF65-F5344CB8AC3E}">
        <p14:creationId xmlns:p14="http://schemas.microsoft.com/office/powerpoint/2010/main" val="3703044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Number slide #3">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3939"/>
            <a:ext cx="9180512" cy="2051717"/>
          </a:xfrm>
          <a:prstGeom prst="rect">
            <a:avLst/>
          </a:prstGeom>
        </p:spPr>
      </p:pic>
    </p:spTree>
    <p:extLst>
      <p:ext uri="{BB962C8B-B14F-4D97-AF65-F5344CB8AC3E}">
        <p14:creationId xmlns:p14="http://schemas.microsoft.com/office/powerpoint/2010/main" val="38883291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9341"/>
            <a:ext cx="9180512" cy="2024818"/>
          </a:xfrm>
          <a:prstGeom prst="rect">
            <a:avLst/>
          </a:prstGeom>
        </p:spPr>
      </p:pic>
    </p:spTree>
    <p:extLst>
      <p:ext uri="{BB962C8B-B14F-4D97-AF65-F5344CB8AC3E}">
        <p14:creationId xmlns:p14="http://schemas.microsoft.com/office/powerpoint/2010/main" val="8701979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58584"/>
            <a:ext cx="9180512" cy="2026332"/>
          </a:xfrm>
          <a:prstGeom prst="rect">
            <a:avLst/>
          </a:prstGeom>
        </p:spPr>
      </p:pic>
    </p:spTree>
    <p:extLst>
      <p:ext uri="{BB962C8B-B14F-4D97-AF65-F5344CB8AC3E}">
        <p14:creationId xmlns:p14="http://schemas.microsoft.com/office/powerpoint/2010/main" val="16706759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a:t>Click to add chapter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76" y="1534525"/>
            <a:ext cx="9186488" cy="2050545"/>
          </a:xfrm>
          <a:prstGeom prst="rect">
            <a:avLst/>
          </a:prstGeom>
        </p:spPr>
      </p:pic>
    </p:spTree>
    <p:extLst>
      <p:ext uri="{BB962C8B-B14F-4D97-AF65-F5344CB8AC3E}">
        <p14:creationId xmlns:p14="http://schemas.microsoft.com/office/powerpoint/2010/main" val="3943427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theme" Target="../theme/theme10.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theme" Target="../theme/theme11.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image" Target="../media/image8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tags" Target="../tags/tag4.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vmlDrawing" Target="../drawings/vmlDrawing4.v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image" Target="../media/image64.emf"/><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theme" Target="../theme/theme12.xml"/><Relationship Id="rId30" Type="http://schemas.openxmlformats.org/officeDocument/2006/relationships/oleObject" Target="../embeddings/oleObject4.bin"/></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image" Target="../media/image25.png"/><Relationship Id="rId2" Type="http://schemas.openxmlformats.org/officeDocument/2006/relationships/slideLayout" Target="../slideLayouts/slideLayout235.xml"/><Relationship Id="rId16" Type="http://schemas.openxmlformats.org/officeDocument/2006/relationships/image" Target="../media/image86.jpeg"/><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theme" Target="../theme/theme13.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theme" Target="../theme/theme14.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theme" Target="../theme/theme15.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image" Target="../media/image95.png"/><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19" Type="http://schemas.openxmlformats.org/officeDocument/2006/relationships/image" Target="../media/image25.png"/><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25.png"/><Relationship Id="rId2" Type="http://schemas.openxmlformats.org/officeDocument/2006/relationships/slideLayout" Target="../slideLayouts/slideLayout28.xml"/><Relationship Id="rId16"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theme" Target="../theme/theme3.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theme" Target="../theme/theme4.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image" Target="../media/image25.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image" Target="../media/image67.jpeg"/><Relationship Id="rId2" Type="http://schemas.openxmlformats.org/officeDocument/2006/relationships/slideLayout" Target="../slideLayouts/slideLayout118.xml"/><Relationship Id="rId16" Type="http://schemas.openxmlformats.org/officeDocument/2006/relationships/theme" Target="../theme/theme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theme" Target="../theme/theme7.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10" name="AddCustomFooter#1"/>
          <p:cNvSpPr txBox="1"/>
          <p:nvPr userDrawn="1"/>
        </p:nvSpPr>
        <p:spPr>
          <a:xfrm>
            <a:off x="236700" y="4729862"/>
            <a:ext cx="3826689" cy="400110"/>
          </a:xfrm>
          <a:prstGeom prst="rect">
            <a:avLst/>
          </a:prstGeom>
          <a:noFill/>
        </p:spPr>
        <p:txBody>
          <a:bodyPr wrap="none" rtlCol="0">
            <a:spAutoFit/>
          </a:bodyPr>
          <a:lstStyle/>
          <a:p>
            <a:r>
              <a:rPr lang="en-US" sz="1000" baseline="0">
                <a:latin typeface="Verdana" pitchFamily="34" charset="0"/>
                <a:ea typeface="Verdana" pitchFamily="34" charset="0"/>
                <a:cs typeface="Verdana" pitchFamily="34" charset="0"/>
              </a:rPr>
              <a:t>       | </a:t>
            </a:r>
            <a:r>
              <a:rPr lang="en-US" sz="1000" baseline="0" err="1">
                <a:latin typeface="Verdana" pitchFamily="34" charset="0"/>
                <a:ea typeface="Verdana" pitchFamily="34" charset="0"/>
                <a:cs typeface="Verdana" pitchFamily="34" charset="0"/>
              </a:rPr>
              <a:t>dd</a:t>
            </a:r>
            <a:r>
              <a:rPr lang="en-US" sz="1000" baseline="0">
                <a:latin typeface="Verdana" pitchFamily="34" charset="0"/>
                <a:ea typeface="Verdana" pitchFamily="34" charset="0"/>
                <a:cs typeface="Verdana" pitchFamily="34" charset="0"/>
              </a:rPr>
              <a:t>-mm-</a:t>
            </a:r>
            <a:r>
              <a:rPr lang="en-US" sz="1000" baseline="0" err="1">
                <a:latin typeface="Verdana" pitchFamily="34" charset="0"/>
                <a:ea typeface="Verdana" pitchFamily="34" charset="0"/>
                <a:cs typeface="Verdana" pitchFamily="34" charset="0"/>
              </a:rPr>
              <a:t>yyyy</a:t>
            </a:r>
            <a:r>
              <a:rPr lang="en-US" sz="1000" baseline="0">
                <a:latin typeface="Verdana" pitchFamily="34" charset="0"/>
                <a:ea typeface="Verdana" pitchFamily="34" charset="0"/>
                <a:cs typeface="Verdana" pitchFamily="34" charset="0"/>
              </a:rPr>
              <a:t> | Author | © Atos - For internal use </a:t>
            </a:r>
          </a:p>
          <a:p>
            <a:r>
              <a:rPr lang="en-US" sz="1000" baseline="0">
                <a:latin typeface="Verdana" pitchFamily="34" charset="0"/>
                <a:ea typeface="Verdana" pitchFamily="34" charset="0"/>
                <a:cs typeface="Verdana" pitchFamily="34" charset="0"/>
              </a:rPr>
              <a:t>GBU | Division | Department </a:t>
            </a:r>
            <a:endParaRPr lang="nl-NL" sz="100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a:t>Click to edit the header</a:t>
            </a:r>
          </a:p>
        </p:txBody>
      </p:sp>
    </p:spTree>
    <p:extLst>
      <p:ext uri="{BB962C8B-B14F-4D97-AF65-F5344CB8AC3E}">
        <p14:creationId xmlns:p14="http://schemas.microsoft.com/office/powerpoint/2010/main" val="1998182218"/>
      </p:ext>
    </p:extLst>
  </p:cSld>
  <p:clrMap bg1="lt1" tx1="dk1" bg2="lt2" tx2="dk2" accent1="accent1" accent2="accent2" accent3="accent3" accent4="accent4" accent5="accent5" accent6="accent6" hlink="hlink" folHlink="folHlink"/>
  <p:sldLayoutIdLst>
    <p:sldLayoutId id="2147483652" r:id="rId1"/>
    <p:sldLayoutId id="2147483656" r:id="rId2"/>
    <p:sldLayoutId id="2147483653" r:id="rId3"/>
    <p:sldLayoutId id="2147483654"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55" r:id="rId24"/>
    <p:sldLayoutId id="2147483713" r:id="rId25"/>
    <p:sldLayoutId id="2147483982" r:id="rId26"/>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46057"/>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10" name="AddCustomFooter#1"/>
          <p:cNvSpPr txBox="1"/>
          <p:nvPr/>
        </p:nvSpPr>
        <p:spPr>
          <a:xfrm>
            <a:off x="236700" y="4729862"/>
            <a:ext cx="3243196" cy="246221"/>
          </a:xfrm>
          <a:prstGeom prst="rect">
            <a:avLst/>
          </a:prstGeom>
          <a:noFill/>
        </p:spPr>
        <p:txBody>
          <a:bodyPr wrap="none" rtlCol="0">
            <a:spAutoFit/>
          </a:bodyPr>
          <a:lstStyle/>
          <a:p>
            <a:r>
              <a:rPr lang="en-US" sz="1000" baseline="0">
                <a:latin typeface="Verdana" pitchFamily="34" charset="0"/>
                <a:ea typeface="Verdana" pitchFamily="34" charset="0"/>
                <a:cs typeface="Verdana" pitchFamily="34" charset="0"/>
              </a:rPr>
              <a:t>       | </a:t>
            </a:r>
            <a:r>
              <a:rPr lang="en-US" sz="1000" baseline="0" err="1">
                <a:latin typeface="Verdana" pitchFamily="34" charset="0"/>
                <a:ea typeface="Verdana" pitchFamily="34" charset="0"/>
                <a:cs typeface="Verdana" pitchFamily="34" charset="0"/>
              </a:rPr>
              <a:t>dd</a:t>
            </a:r>
            <a:r>
              <a:rPr lang="en-US" sz="1000" baseline="0">
                <a:latin typeface="Verdana" pitchFamily="34" charset="0"/>
                <a:ea typeface="Verdana" pitchFamily="34" charset="0"/>
                <a:cs typeface="Verdana" pitchFamily="34" charset="0"/>
              </a:rPr>
              <a:t>-mm-</a:t>
            </a:r>
            <a:r>
              <a:rPr lang="en-US" sz="1000" baseline="0" err="1">
                <a:latin typeface="Verdana" pitchFamily="34" charset="0"/>
                <a:ea typeface="Verdana" pitchFamily="34" charset="0"/>
                <a:cs typeface="Verdana" pitchFamily="34" charset="0"/>
              </a:rPr>
              <a:t>yyyy</a:t>
            </a:r>
            <a:r>
              <a:rPr lang="en-US" sz="1000" baseline="0">
                <a:latin typeface="Verdana" pitchFamily="34" charset="0"/>
                <a:ea typeface="Verdana" pitchFamily="34" charset="0"/>
                <a:cs typeface="Verdana" pitchFamily="34" charset="0"/>
              </a:rPr>
              <a:t> | © Atos - For internal use </a:t>
            </a:r>
            <a:endParaRPr lang="nl-NL" sz="100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a:t>Click to edit the header</a:t>
            </a:r>
          </a:p>
        </p:txBody>
      </p:sp>
    </p:spTree>
    <p:extLst>
      <p:ext uri="{BB962C8B-B14F-4D97-AF65-F5344CB8AC3E}">
        <p14:creationId xmlns:p14="http://schemas.microsoft.com/office/powerpoint/2010/main" val="1172452871"/>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10" name="AddCustomFooter#1"/>
          <p:cNvSpPr txBox="1"/>
          <p:nvPr userDrawn="1"/>
        </p:nvSpPr>
        <p:spPr>
          <a:xfrm>
            <a:off x="236700" y="4729862"/>
            <a:ext cx="3826689" cy="400110"/>
          </a:xfrm>
          <a:prstGeom prst="rect">
            <a:avLst/>
          </a:prstGeom>
          <a:noFill/>
        </p:spPr>
        <p:txBody>
          <a:bodyPr wrap="none" rtlCol="0">
            <a:spAutoFit/>
          </a:bodyPr>
          <a:lstStyle/>
          <a:p>
            <a:r>
              <a:rPr lang="en-US" sz="1000" baseline="0">
                <a:latin typeface="Verdana" pitchFamily="34" charset="0"/>
                <a:ea typeface="Verdana" pitchFamily="34" charset="0"/>
                <a:cs typeface="Verdana" pitchFamily="34" charset="0"/>
              </a:rPr>
              <a:t>       | dd-mm-yyyy | Author | © Atos - For internal use </a:t>
            </a:r>
          </a:p>
          <a:p>
            <a:r>
              <a:rPr lang="en-US" sz="1000" baseline="0">
                <a:latin typeface="Verdana" pitchFamily="34" charset="0"/>
                <a:ea typeface="Verdana" pitchFamily="34" charset="0"/>
                <a:cs typeface="Verdana" pitchFamily="34" charset="0"/>
              </a:rPr>
              <a:t>GBU | Division | Department </a:t>
            </a:r>
            <a:endParaRPr lang="nl-NL" sz="100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a:t>Click to edit the header</a:t>
            </a:r>
          </a:p>
        </p:txBody>
      </p:sp>
      <p:pic>
        <p:nvPicPr>
          <p:cNvPr id="3" name="Image 2"/>
          <p:cNvPicPr>
            <a:picLocks noChangeAspect="1"/>
          </p:cNvPicPr>
          <p:nvPr userDrawn="1"/>
        </p:nvPicPr>
        <p:blipFill>
          <a:blip r:embed="rId27" cstate="screen">
            <a:extLst>
              <a:ext uri="{28A0092B-C50C-407E-A947-70E740481C1C}">
                <a14:useLocalDpi xmlns:a14="http://schemas.microsoft.com/office/drawing/2010/main" val="0"/>
              </a:ext>
            </a:extLst>
          </a:blip>
          <a:stretch>
            <a:fillRect/>
          </a:stretch>
        </p:blipFill>
        <p:spPr>
          <a:xfrm>
            <a:off x="7080274" y="24511"/>
            <a:ext cx="2028230" cy="900000"/>
          </a:xfrm>
          <a:prstGeom prst="rect">
            <a:avLst/>
          </a:prstGeom>
        </p:spPr>
      </p:pic>
    </p:spTree>
    <p:extLst>
      <p:ext uri="{BB962C8B-B14F-4D97-AF65-F5344CB8AC3E}">
        <p14:creationId xmlns:p14="http://schemas.microsoft.com/office/powerpoint/2010/main" val="158316792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 id="2147483951" r:id="rId25"/>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9"/>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29" name="think-cell Slide" r:id="rId30" imgW="270" imgH="270" progId="TCLayout.ActiveDocument.1">
                  <p:embed/>
                </p:oleObj>
              </mc:Choice>
              <mc:Fallback>
                <p:oleObj name="think-cell Slide" r:id="rId30" imgW="270" imgH="270" progId="TCLayout.ActiveDocument.1">
                  <p:embed/>
                  <p:pic>
                    <p:nvPicPr>
                      <p:cNvPr id="2" name="Object 1" hidden="1"/>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14" name="Text Placeholder 2"/>
          <p:cNvSpPr>
            <a:spLocks noGrp="1"/>
          </p:cNvSpPr>
          <p:nvPr>
            <p:ph type="body" idx="1"/>
          </p:nvPr>
        </p:nvSpPr>
        <p:spPr>
          <a:xfrm>
            <a:off x="324000" y="1080000"/>
            <a:ext cx="8496150" cy="3457075"/>
          </a:xfrm>
          <a:prstGeom prst="rect">
            <a:avLst/>
          </a:prstGeom>
        </p:spPr>
        <p:txBody>
          <a:bodyPr vert="horz" lIns="91440" tIns="45720" rIns="91440" bIns="45720" rtlCol="0">
            <a:noAutofit/>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a:t>Click to edit the header</a:t>
            </a:r>
          </a:p>
        </p:txBody>
      </p:sp>
      <p:sp>
        <p:nvSpPr>
          <p:cNvPr id="5" name="Slide Number Placeholder 5"/>
          <p:cNvSpPr>
            <a:spLocks noGrp="1"/>
          </p:cNvSpPr>
          <p:nvPr>
            <p:ph type="sldNum" sz="quarter" idx="4"/>
          </p:nvPr>
        </p:nvSpPr>
        <p:spPr>
          <a:xfrm>
            <a:off x="4368854" y="4781896"/>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Tree>
    <p:extLst>
      <p:ext uri="{BB962C8B-B14F-4D97-AF65-F5344CB8AC3E}">
        <p14:creationId xmlns:p14="http://schemas.microsoft.com/office/powerpoint/2010/main" val="390533050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Lst>
  <p:hf hdr="0" ftr="0" dt="0"/>
  <p:txStyles>
    <p:titleStyle>
      <a:lvl1pPr algn="l" defTabSz="914400" rtl="0" eaLnBrk="1" latinLnBrk="0" hangingPunct="1">
        <a:spcBef>
          <a:spcPct val="0"/>
        </a:spcBef>
        <a:buNone/>
        <a:defRPr sz="20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162002" y="1091805"/>
            <a:ext cx="8747125" cy="3474244"/>
          </a:xfrm>
          <a:prstGeom prst="rect">
            <a:avLst/>
          </a:prstGeom>
          <a:noFill/>
          <a:ln w="9525">
            <a:noFill/>
            <a:miter lim="800000"/>
            <a:headEnd/>
            <a:tailEnd/>
          </a:ln>
        </p:spPr>
        <p:txBody>
          <a:bodyPr vert="horz" wrap="square" lIns="91423" tIns="45712" rIns="91423" bIns="4571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9" name="Text Box 5"/>
          <p:cNvSpPr txBox="1">
            <a:spLocks noChangeArrowheads="1"/>
          </p:cNvSpPr>
          <p:nvPr/>
        </p:nvSpPr>
        <p:spPr bwMode="auto">
          <a:xfrm>
            <a:off x="8388425" y="4856745"/>
            <a:ext cx="619125" cy="239514"/>
          </a:xfrm>
          <a:prstGeom prst="rect">
            <a:avLst/>
          </a:prstGeom>
          <a:noFill/>
          <a:ln>
            <a:noFill/>
          </a:ln>
        </p:spPr>
        <p:txBody>
          <a:bodyPr lIns="100028" tIns="50017" rIns="100028" bIns="50017" anchor="ctr">
            <a:spAutoFit/>
          </a:bodyPr>
          <a:lstStyle>
            <a:lvl1pPr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1pPr>
            <a:lvl2pPr marL="742950" indent="-28575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2pPr>
            <a:lvl3pPr marL="1143000" indent="-22860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3pPr>
            <a:lvl4pPr marL="1600200" indent="-22860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4pPr>
            <a:lvl5pPr marL="2057400" indent="-22860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5pPr>
            <a:lvl6pPr marL="25146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6pPr>
            <a:lvl7pPr marL="29718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7pPr>
            <a:lvl8pPr marL="34290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8pPr>
            <a:lvl9pPr marL="38862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9pPr>
          </a:lstStyle>
          <a:p>
            <a:pPr algn="r" eaLnBrk="1" hangingPunct="1">
              <a:spcBef>
                <a:spcPts val="463"/>
              </a:spcBef>
              <a:buClr>
                <a:srgbClr val="000000"/>
              </a:buClr>
              <a:buSzPct val="100000"/>
              <a:buFont typeface="Times New Roman" pitchFamily="18" charset="0"/>
              <a:buNone/>
              <a:defRPr/>
            </a:pPr>
            <a:fld id="{6632A639-65F6-44E7-9705-34D092A42112}" type="slidenum">
              <a:rPr lang="en-US" sz="900" noProof="0" smtClean="0">
                <a:solidFill>
                  <a:schemeClr val="bg1">
                    <a:lumMod val="50000"/>
                  </a:schemeClr>
                </a:solidFill>
                <a:latin typeface="Stag Sans Book" panose="020B0503040000020004" pitchFamily="34" charset="0"/>
              </a:rPr>
              <a:pPr algn="r" eaLnBrk="1" hangingPunct="1">
                <a:spcBef>
                  <a:spcPts val="463"/>
                </a:spcBef>
                <a:buClr>
                  <a:srgbClr val="000000"/>
                </a:buClr>
                <a:buSzPct val="100000"/>
                <a:buFont typeface="Times New Roman" pitchFamily="18" charset="0"/>
                <a:buNone/>
                <a:defRPr/>
              </a:pPr>
              <a:t>‹N°›</a:t>
            </a:fld>
            <a:endParaRPr lang="en-US" sz="900" noProof="0">
              <a:solidFill>
                <a:schemeClr val="bg1">
                  <a:lumMod val="50000"/>
                </a:schemeClr>
              </a:solidFill>
              <a:latin typeface="Stag Sans Book" panose="020B0503040000020004" pitchFamily="34" charset="0"/>
            </a:endParaRPr>
          </a:p>
        </p:txBody>
      </p:sp>
      <p:sp>
        <p:nvSpPr>
          <p:cNvPr id="9" name="Rectangle 8"/>
          <p:cNvSpPr/>
          <p:nvPr/>
        </p:nvSpPr>
        <p:spPr>
          <a:xfrm>
            <a:off x="0" y="2"/>
            <a:ext cx="9144000" cy="71759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latin typeface="Verdana" panose="020B0604030504040204" pitchFamily="34" charset="0"/>
            </a:endParaRPr>
          </a:p>
        </p:txBody>
      </p:sp>
      <p:sp>
        <p:nvSpPr>
          <p:cNvPr id="10" name="Forme libre 9"/>
          <p:cNvSpPr/>
          <p:nvPr/>
        </p:nvSpPr>
        <p:spPr>
          <a:xfrm flipH="1" flipV="1">
            <a:off x="7164289" y="-8"/>
            <a:ext cx="1979708" cy="726072"/>
          </a:xfrm>
          <a:custGeom>
            <a:avLst/>
            <a:gdLst>
              <a:gd name="connsiteX0" fmla="*/ 1979708 w 1979708"/>
              <a:gd name="connsiteY0" fmla="*/ 726072 h 726072"/>
              <a:gd name="connsiteX1" fmla="*/ 0 w 1979708"/>
              <a:gd name="connsiteY1" fmla="*/ 726072 h 726072"/>
              <a:gd name="connsiteX2" fmla="*/ 0 w 1979708"/>
              <a:gd name="connsiteY2" fmla="*/ 0 h 726072"/>
              <a:gd name="connsiteX3" fmla="*/ 1172023 w 1979708"/>
              <a:gd name="connsiteY3" fmla="*/ 0 h 726072"/>
            </a:gdLst>
            <a:ahLst/>
            <a:cxnLst>
              <a:cxn ang="0">
                <a:pos x="connsiteX0" y="connsiteY0"/>
              </a:cxn>
              <a:cxn ang="0">
                <a:pos x="connsiteX1" y="connsiteY1"/>
              </a:cxn>
              <a:cxn ang="0">
                <a:pos x="connsiteX2" y="connsiteY2"/>
              </a:cxn>
              <a:cxn ang="0">
                <a:pos x="connsiteX3" y="connsiteY3"/>
              </a:cxn>
            </a:cxnLst>
            <a:rect l="l" t="t" r="r" b="b"/>
            <a:pathLst>
              <a:path w="1979708" h="726072">
                <a:moveTo>
                  <a:pt x="1979708" y="726072"/>
                </a:moveTo>
                <a:lnTo>
                  <a:pt x="0" y="726072"/>
                </a:lnTo>
                <a:lnTo>
                  <a:pt x="0" y="0"/>
                </a:lnTo>
                <a:lnTo>
                  <a:pt x="1172023"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lIns="91436" tIns="45718" rIns="91436" bIns="45718" rtlCol="0" anchor="ctr">
            <a:noAutofit/>
          </a:bodyPr>
          <a:lstStyle/>
          <a:p>
            <a:pPr algn="ctr"/>
            <a:endParaRPr lang="en-US">
              <a:latin typeface="Verdana" panose="020B0604030504040204" pitchFamily="34" charset="0"/>
            </a:endParaRPr>
          </a:p>
        </p:txBody>
      </p:sp>
      <p:sp>
        <p:nvSpPr>
          <p:cNvPr id="1026" name="Rectangle 2"/>
          <p:cNvSpPr>
            <a:spLocks noGrp="1" noChangeArrowheads="1"/>
          </p:cNvSpPr>
          <p:nvPr>
            <p:ph type="title"/>
          </p:nvPr>
        </p:nvSpPr>
        <p:spPr bwMode="auto">
          <a:xfrm>
            <a:off x="162000" y="-8463"/>
            <a:ext cx="7002286" cy="726060"/>
          </a:xfrm>
          <a:prstGeom prst="rect">
            <a:avLst/>
          </a:prstGeom>
          <a:noFill/>
          <a:ln w="9525">
            <a:noFill/>
            <a:miter lim="800000"/>
            <a:headEnd/>
            <a:tailEnd/>
          </a:ln>
        </p:spPr>
        <p:txBody>
          <a:bodyPr vert="horz" wrap="square" lIns="91423" tIns="45712" rIns="91423" bIns="45712" numCol="1" anchor="ctr" anchorCtr="0" compatLnSpc="1">
            <a:prstTxWarp prst="textNoShape">
              <a:avLst/>
            </a:prstTxWarp>
          </a:bodyPr>
          <a:lstStyle/>
          <a:p>
            <a:pPr lvl="0"/>
            <a:r>
              <a:rPr lang="en-US" noProof="0"/>
              <a:t>Click to edit Master title style</a:t>
            </a:r>
          </a:p>
        </p:txBody>
      </p:sp>
      <p:pic>
        <p:nvPicPr>
          <p:cNvPr id="4" name="Picture 3" descr="Trusted Partner_tagline_stroke2.jpg"/>
          <p:cNvPicPr>
            <a:picLocks noChangeAspect="1"/>
          </p:cNvPicPr>
          <p:nvPr/>
        </p:nvPicPr>
        <p:blipFill rotWithShape="1">
          <a:blip r:embed="rId16" cstate="print">
            <a:extLst>
              <a:ext uri="{28A0092B-C50C-407E-A947-70E740481C1C}">
                <a14:useLocalDpi xmlns:a14="http://schemas.microsoft.com/office/drawing/2010/main" val="0"/>
              </a:ext>
            </a:extLst>
          </a:blip>
          <a:srcRect t="-30986"/>
          <a:stretch/>
        </p:blipFill>
        <p:spPr>
          <a:xfrm>
            <a:off x="142135" y="4883520"/>
            <a:ext cx="2304973" cy="193328"/>
          </a:xfrm>
          <a:prstGeom prst="rect">
            <a:avLst/>
          </a:prstGeom>
        </p:spPr>
      </p:pic>
      <p:pic>
        <p:nvPicPr>
          <p:cNvPr id="11" name="Picture 2"/>
          <p:cNvPicPr>
            <a:picLocks noChangeAspect="1" noChangeArrowheads="1"/>
          </p:cNvPicPr>
          <p:nvPr/>
        </p:nvPicPr>
        <p:blipFill>
          <a:blip r:embed="rId17" cstate="screen">
            <a:extLst>
              <a:ext uri="{28A0092B-C50C-407E-A947-70E740481C1C}">
                <a14:useLocalDpi xmlns:a14="http://schemas.microsoft.com/office/drawing/2010/main" val="0"/>
              </a:ext>
            </a:extLst>
          </a:blip>
          <a:stretch>
            <a:fillRect/>
          </a:stretch>
        </p:blipFill>
        <p:spPr bwMode="auto">
          <a:xfrm>
            <a:off x="7884368" y="127743"/>
            <a:ext cx="1102873" cy="49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49829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rtl="0" eaLnBrk="0" fontAlgn="base" hangingPunct="0">
        <a:spcBef>
          <a:spcPct val="0"/>
        </a:spcBef>
        <a:spcAft>
          <a:spcPct val="0"/>
        </a:spcAft>
        <a:defRPr sz="2000" b="0">
          <a:solidFill>
            <a:schemeClr val="bg1"/>
          </a:solidFill>
          <a:latin typeface="Verdana" panose="020B0604030504040204" pitchFamily="34" charset="0"/>
          <a:ea typeface="MS PGothic" pitchFamily="34" charset="-128"/>
          <a:cs typeface="Verdana" panose="020B0604030504040204" pitchFamily="34" charset="0"/>
        </a:defRPr>
      </a:lvl1pPr>
      <a:lvl2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2pPr>
      <a:lvl3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3pPr>
      <a:lvl4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4pPr>
      <a:lvl5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5pPr>
      <a:lvl6pPr marL="457178" algn="l" rtl="0" fontAlgn="base">
        <a:spcBef>
          <a:spcPct val="0"/>
        </a:spcBef>
        <a:spcAft>
          <a:spcPct val="0"/>
        </a:spcAft>
        <a:defRPr sz="2400" b="1">
          <a:solidFill>
            <a:srgbClr val="000000"/>
          </a:solidFill>
          <a:latin typeface="Lucida Sans" charset="0"/>
          <a:ea typeface="ＭＳ Ｐゴシック" charset="0"/>
          <a:cs typeface="Arial" charset="0"/>
        </a:defRPr>
      </a:lvl6pPr>
      <a:lvl7pPr marL="914355" algn="l" rtl="0" fontAlgn="base">
        <a:spcBef>
          <a:spcPct val="0"/>
        </a:spcBef>
        <a:spcAft>
          <a:spcPct val="0"/>
        </a:spcAft>
        <a:defRPr sz="2400" b="1">
          <a:solidFill>
            <a:srgbClr val="000000"/>
          </a:solidFill>
          <a:latin typeface="Lucida Sans" charset="0"/>
          <a:ea typeface="ＭＳ Ｐゴシック" charset="0"/>
          <a:cs typeface="Arial" charset="0"/>
        </a:defRPr>
      </a:lvl7pPr>
      <a:lvl8pPr marL="1371532" algn="l" rtl="0" fontAlgn="base">
        <a:spcBef>
          <a:spcPct val="0"/>
        </a:spcBef>
        <a:spcAft>
          <a:spcPct val="0"/>
        </a:spcAft>
        <a:defRPr sz="2400" b="1">
          <a:solidFill>
            <a:srgbClr val="000000"/>
          </a:solidFill>
          <a:latin typeface="Lucida Sans" charset="0"/>
          <a:ea typeface="ＭＳ Ｐゴシック" charset="0"/>
          <a:cs typeface="Arial" charset="0"/>
        </a:defRPr>
      </a:lvl8pPr>
      <a:lvl9pPr marL="1828709" algn="l" rtl="0" fontAlgn="base">
        <a:spcBef>
          <a:spcPct val="0"/>
        </a:spcBef>
        <a:spcAft>
          <a:spcPct val="0"/>
        </a:spcAft>
        <a:defRPr sz="2400" b="1">
          <a:solidFill>
            <a:srgbClr val="000000"/>
          </a:solidFill>
          <a:latin typeface="Lucida Sans" charset="0"/>
          <a:ea typeface="ＭＳ Ｐゴシック" charset="0"/>
          <a:cs typeface="Arial" charset="0"/>
        </a:defRPr>
      </a:lvl9pPr>
    </p:titleStyle>
    <p:bodyStyle>
      <a:lvl1pPr marL="268274" indent="-268274"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panose="020B0604030504040204" pitchFamily="34" charset="0"/>
          <a:ea typeface="MS PGothic" pitchFamily="34" charset="-128"/>
          <a:cs typeface="Verdana" panose="020B0604030504040204" pitchFamily="34" charset="0"/>
        </a:defRPr>
      </a:lvl1pPr>
      <a:lvl2pPr marL="539723" indent="-269861"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2pPr>
      <a:lvl3pPr marL="809585" indent="-268274"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3pPr>
      <a:lvl4pPr marL="1081034" indent="-269861"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4pPr>
      <a:lvl5pPr marL="1349309" indent="-268274"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5pPr>
      <a:lvl6pPr marL="1806485"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661"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839"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016"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p:bodyStyle>
    <p:otherStyle>
      <a:defPPr>
        <a:defRPr lang="fr-FR"/>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10" name="AddCustomFooter#1"/>
          <p:cNvSpPr txBox="1"/>
          <p:nvPr userDrawn="1"/>
        </p:nvSpPr>
        <p:spPr>
          <a:xfrm>
            <a:off x="236700" y="4729862"/>
            <a:ext cx="3275256" cy="246221"/>
          </a:xfrm>
          <a:prstGeom prst="rect">
            <a:avLst/>
          </a:prstGeom>
          <a:noFill/>
        </p:spPr>
        <p:txBody>
          <a:bodyPr wrap="none" rtlCol="0">
            <a:spAutoFit/>
          </a:bodyPr>
          <a:lstStyle/>
          <a:p>
            <a:r>
              <a:rPr lang="en-US" sz="1000" baseline="0">
                <a:latin typeface="Verdana" pitchFamily="34" charset="0"/>
                <a:ea typeface="Verdana" pitchFamily="34" charset="0"/>
                <a:cs typeface="Verdana" pitchFamily="34" charset="0"/>
              </a:rPr>
              <a:t>       | EDF R&amp;D – 18 </a:t>
            </a:r>
            <a:r>
              <a:rPr lang="en-US" sz="1000" baseline="0" err="1">
                <a:latin typeface="Verdana" pitchFamily="34" charset="0"/>
                <a:ea typeface="Verdana" pitchFamily="34" charset="0"/>
                <a:cs typeface="Verdana" pitchFamily="34" charset="0"/>
              </a:rPr>
              <a:t>septembre</a:t>
            </a:r>
            <a:r>
              <a:rPr lang="en-US" sz="1000" baseline="0">
                <a:latin typeface="Verdana" pitchFamily="34" charset="0"/>
                <a:ea typeface="Verdana" pitchFamily="34" charset="0"/>
                <a:cs typeface="Verdana" pitchFamily="34" charset="0"/>
              </a:rPr>
              <a:t> 2019 | © Atos </a:t>
            </a: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a:t>Click to edit the header</a:t>
            </a:r>
          </a:p>
        </p:txBody>
      </p:sp>
    </p:spTree>
    <p:extLst>
      <p:ext uri="{BB962C8B-B14F-4D97-AF65-F5344CB8AC3E}">
        <p14:creationId xmlns:p14="http://schemas.microsoft.com/office/powerpoint/2010/main" val="2013881374"/>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 id="2147484069" r:id="rId28"/>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162002" y="1091805"/>
            <a:ext cx="8747125" cy="3474244"/>
          </a:xfrm>
          <a:prstGeom prst="rect">
            <a:avLst/>
          </a:prstGeom>
          <a:noFill/>
          <a:ln w="9525">
            <a:noFill/>
            <a:miter lim="800000"/>
            <a:headEnd/>
            <a:tailEnd/>
          </a:ln>
        </p:spPr>
        <p:txBody>
          <a:bodyPr vert="horz" wrap="square" lIns="91423" tIns="45712" rIns="91423" bIns="4571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p:cNvSpPr/>
          <p:nvPr/>
        </p:nvSpPr>
        <p:spPr>
          <a:xfrm>
            <a:off x="0" y="2"/>
            <a:ext cx="9144000" cy="71759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latin typeface="Verdana" panose="020B0604030504040204" pitchFamily="34" charset="0"/>
            </a:endParaRPr>
          </a:p>
        </p:txBody>
      </p:sp>
      <p:sp>
        <p:nvSpPr>
          <p:cNvPr id="10" name="Forme libre 9"/>
          <p:cNvSpPr/>
          <p:nvPr/>
        </p:nvSpPr>
        <p:spPr>
          <a:xfrm flipH="1" flipV="1">
            <a:off x="7164289" y="-8"/>
            <a:ext cx="1979708" cy="726072"/>
          </a:xfrm>
          <a:custGeom>
            <a:avLst/>
            <a:gdLst>
              <a:gd name="connsiteX0" fmla="*/ 1979708 w 1979708"/>
              <a:gd name="connsiteY0" fmla="*/ 726072 h 726072"/>
              <a:gd name="connsiteX1" fmla="*/ 0 w 1979708"/>
              <a:gd name="connsiteY1" fmla="*/ 726072 h 726072"/>
              <a:gd name="connsiteX2" fmla="*/ 0 w 1979708"/>
              <a:gd name="connsiteY2" fmla="*/ 0 h 726072"/>
              <a:gd name="connsiteX3" fmla="*/ 1172023 w 1979708"/>
              <a:gd name="connsiteY3" fmla="*/ 0 h 726072"/>
            </a:gdLst>
            <a:ahLst/>
            <a:cxnLst>
              <a:cxn ang="0">
                <a:pos x="connsiteX0" y="connsiteY0"/>
              </a:cxn>
              <a:cxn ang="0">
                <a:pos x="connsiteX1" y="connsiteY1"/>
              </a:cxn>
              <a:cxn ang="0">
                <a:pos x="connsiteX2" y="connsiteY2"/>
              </a:cxn>
              <a:cxn ang="0">
                <a:pos x="connsiteX3" y="connsiteY3"/>
              </a:cxn>
            </a:cxnLst>
            <a:rect l="l" t="t" r="r" b="b"/>
            <a:pathLst>
              <a:path w="1979708" h="726072">
                <a:moveTo>
                  <a:pt x="1979708" y="726072"/>
                </a:moveTo>
                <a:lnTo>
                  <a:pt x="0" y="726072"/>
                </a:lnTo>
                <a:lnTo>
                  <a:pt x="0" y="0"/>
                </a:lnTo>
                <a:lnTo>
                  <a:pt x="1172023"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lIns="91436" tIns="45718" rIns="91436" bIns="45718" rtlCol="0" anchor="ctr">
            <a:noAutofit/>
          </a:bodyPr>
          <a:lstStyle/>
          <a:p>
            <a:pPr algn="ctr"/>
            <a:endParaRPr lang="en-US">
              <a:latin typeface="Verdana" panose="020B0604030504040204" pitchFamily="34" charset="0"/>
            </a:endParaRPr>
          </a:p>
        </p:txBody>
      </p:sp>
      <p:sp>
        <p:nvSpPr>
          <p:cNvPr id="1026" name="Rectangle 2"/>
          <p:cNvSpPr>
            <a:spLocks noGrp="1" noChangeArrowheads="1"/>
          </p:cNvSpPr>
          <p:nvPr>
            <p:ph type="title"/>
          </p:nvPr>
        </p:nvSpPr>
        <p:spPr bwMode="auto">
          <a:xfrm>
            <a:off x="162000" y="-8463"/>
            <a:ext cx="7002286" cy="726060"/>
          </a:xfrm>
          <a:prstGeom prst="rect">
            <a:avLst/>
          </a:prstGeom>
          <a:noFill/>
          <a:ln w="9525">
            <a:noFill/>
            <a:miter lim="800000"/>
            <a:headEnd/>
            <a:tailEnd/>
          </a:ln>
        </p:spPr>
        <p:txBody>
          <a:bodyPr vert="horz" wrap="square" lIns="91423" tIns="45712" rIns="91423" bIns="45712" numCol="1" anchor="ctr" anchorCtr="0" compatLnSpc="1">
            <a:prstTxWarp prst="textNoShape">
              <a:avLst/>
            </a:prstTxWarp>
          </a:bodyPr>
          <a:lstStyle/>
          <a:p>
            <a:pPr lvl="0"/>
            <a:r>
              <a:rPr lang="en-US" noProof="0"/>
              <a:t>Click to edit Master title style</a:t>
            </a:r>
          </a:p>
        </p:txBody>
      </p:sp>
      <p:pic>
        <p:nvPicPr>
          <p:cNvPr id="11" name="Picture 2"/>
          <p:cNvPicPr>
            <a:picLocks noChangeAspect="1" noChangeArrowheads="1"/>
          </p:cNvPicPr>
          <p:nvPr/>
        </p:nvPicPr>
        <p:blipFill>
          <a:blip r:embed="rId19" cstate="screen">
            <a:extLst>
              <a:ext uri="{28A0092B-C50C-407E-A947-70E740481C1C}">
                <a14:useLocalDpi xmlns:a14="http://schemas.microsoft.com/office/drawing/2010/main" val="0"/>
              </a:ext>
            </a:extLst>
          </a:blip>
          <a:stretch>
            <a:fillRect/>
          </a:stretch>
        </p:blipFill>
        <p:spPr bwMode="auto">
          <a:xfrm>
            <a:off x="7884368" y="127743"/>
            <a:ext cx="1102873" cy="49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Atos">
            <a:extLst>
              <a:ext uri="{FF2B5EF4-FFF2-40B4-BE49-F238E27FC236}">
                <a16:creationId xmlns:a16="http://schemas.microsoft.com/office/drawing/2014/main" id="{E92F7106-E114-44BC-8E73-7C8DBF81B8D7}"/>
              </a:ext>
            </a:extLst>
          </p:cNvPr>
          <p:cNvPicPr>
            <a:picLocks noChangeAspect="1" noChangeArrowheads="1"/>
          </p:cNvPicPr>
          <p:nvPr userDrawn="1"/>
        </p:nvPicPr>
        <p:blipFill rotWithShape="1">
          <a:blip r:embed="rId20" cstate="print">
            <a:extLst>
              <a:ext uri="{28A0092B-C50C-407E-A947-70E740481C1C}">
                <a14:useLocalDpi xmlns:a14="http://schemas.microsoft.com/office/drawing/2010/main" val="0"/>
              </a:ext>
            </a:extLst>
          </a:blip>
          <a:srcRect t="-9742" b="-38792"/>
          <a:stretch/>
        </p:blipFill>
        <p:spPr bwMode="auto">
          <a:xfrm>
            <a:off x="7874490" y="106532"/>
            <a:ext cx="1107510" cy="541538"/>
          </a:xfrm>
          <a:prstGeom prst="rect">
            <a:avLst/>
          </a:prstGeom>
          <a:solidFill>
            <a:schemeClr val="bg1"/>
          </a:solidFill>
        </p:spPr>
      </p:pic>
      <p:sp>
        <p:nvSpPr>
          <p:cNvPr id="13" name="ZoneTexte 12">
            <a:extLst>
              <a:ext uri="{FF2B5EF4-FFF2-40B4-BE49-F238E27FC236}">
                <a16:creationId xmlns:a16="http://schemas.microsoft.com/office/drawing/2014/main" id="{C9AD6AA7-1B31-4200-BCFF-7ABBEF1B5310}"/>
              </a:ext>
            </a:extLst>
          </p:cNvPr>
          <p:cNvSpPr txBox="1"/>
          <p:nvPr userDrawn="1"/>
        </p:nvSpPr>
        <p:spPr>
          <a:xfrm>
            <a:off x="8567225" y="4828113"/>
            <a:ext cx="507485" cy="307777"/>
          </a:xfrm>
          <a:prstGeom prst="rect">
            <a:avLst/>
          </a:prstGeom>
          <a:noFill/>
        </p:spPr>
        <p:txBody>
          <a:bodyPr wrap="square" rtlCol="0">
            <a:spAutoFit/>
          </a:bodyPr>
          <a:lstStyle/>
          <a:p>
            <a:fld id="{E8258FCD-DE2F-4F26-896E-A2E8419F6B84}" type="slidenum">
              <a:rPr lang="fr-FR" smtClean="0"/>
              <a:t>‹N°›</a:t>
            </a:fld>
            <a:endParaRPr lang="fr-FR"/>
          </a:p>
        </p:txBody>
      </p:sp>
    </p:spTree>
    <p:extLst>
      <p:ext uri="{BB962C8B-B14F-4D97-AF65-F5344CB8AC3E}">
        <p14:creationId xmlns:p14="http://schemas.microsoft.com/office/powerpoint/2010/main" val="263038493"/>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0" fontAlgn="base" hangingPunct="0">
        <a:spcBef>
          <a:spcPct val="0"/>
        </a:spcBef>
        <a:spcAft>
          <a:spcPct val="0"/>
        </a:spcAft>
        <a:defRPr sz="2000" b="0">
          <a:solidFill>
            <a:schemeClr val="bg1"/>
          </a:solidFill>
          <a:latin typeface="Verdana" panose="020B0604030504040204" pitchFamily="34" charset="0"/>
          <a:ea typeface="MS PGothic" pitchFamily="34" charset="-128"/>
          <a:cs typeface="Verdana" panose="020B0604030504040204" pitchFamily="34" charset="0"/>
        </a:defRPr>
      </a:lvl1pPr>
      <a:lvl2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2pPr>
      <a:lvl3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3pPr>
      <a:lvl4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4pPr>
      <a:lvl5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5pPr>
      <a:lvl6pPr marL="457178" algn="l" rtl="0" fontAlgn="base">
        <a:spcBef>
          <a:spcPct val="0"/>
        </a:spcBef>
        <a:spcAft>
          <a:spcPct val="0"/>
        </a:spcAft>
        <a:defRPr sz="2400" b="1">
          <a:solidFill>
            <a:srgbClr val="000000"/>
          </a:solidFill>
          <a:latin typeface="Lucida Sans" charset="0"/>
          <a:ea typeface="ＭＳ Ｐゴシック" charset="0"/>
          <a:cs typeface="Arial" charset="0"/>
        </a:defRPr>
      </a:lvl6pPr>
      <a:lvl7pPr marL="914355" algn="l" rtl="0" fontAlgn="base">
        <a:spcBef>
          <a:spcPct val="0"/>
        </a:spcBef>
        <a:spcAft>
          <a:spcPct val="0"/>
        </a:spcAft>
        <a:defRPr sz="2400" b="1">
          <a:solidFill>
            <a:srgbClr val="000000"/>
          </a:solidFill>
          <a:latin typeface="Lucida Sans" charset="0"/>
          <a:ea typeface="ＭＳ Ｐゴシック" charset="0"/>
          <a:cs typeface="Arial" charset="0"/>
        </a:defRPr>
      </a:lvl7pPr>
      <a:lvl8pPr marL="1371532" algn="l" rtl="0" fontAlgn="base">
        <a:spcBef>
          <a:spcPct val="0"/>
        </a:spcBef>
        <a:spcAft>
          <a:spcPct val="0"/>
        </a:spcAft>
        <a:defRPr sz="2400" b="1">
          <a:solidFill>
            <a:srgbClr val="000000"/>
          </a:solidFill>
          <a:latin typeface="Lucida Sans" charset="0"/>
          <a:ea typeface="ＭＳ Ｐゴシック" charset="0"/>
          <a:cs typeface="Arial" charset="0"/>
        </a:defRPr>
      </a:lvl8pPr>
      <a:lvl9pPr marL="1828709" algn="l" rtl="0" fontAlgn="base">
        <a:spcBef>
          <a:spcPct val="0"/>
        </a:spcBef>
        <a:spcAft>
          <a:spcPct val="0"/>
        </a:spcAft>
        <a:defRPr sz="2400" b="1">
          <a:solidFill>
            <a:srgbClr val="000000"/>
          </a:solidFill>
          <a:latin typeface="Lucida Sans" charset="0"/>
          <a:ea typeface="ＭＳ Ｐゴシック" charset="0"/>
          <a:cs typeface="Arial" charset="0"/>
        </a:defRPr>
      </a:lvl9pPr>
    </p:titleStyle>
    <p:bodyStyle>
      <a:lvl1pPr marL="268274" indent="-268274"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panose="020B0604030504040204" pitchFamily="34" charset="0"/>
          <a:ea typeface="MS PGothic" pitchFamily="34" charset="-128"/>
          <a:cs typeface="Verdana" panose="020B0604030504040204" pitchFamily="34" charset="0"/>
        </a:defRPr>
      </a:lvl1pPr>
      <a:lvl2pPr marL="539723" indent="-269861"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2pPr>
      <a:lvl3pPr marL="809585" indent="-268274"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3pPr>
      <a:lvl4pPr marL="1081034" indent="-269861"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4pPr>
      <a:lvl5pPr marL="1349309" indent="-268274"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5pPr>
      <a:lvl6pPr marL="1806485"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661"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839"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016"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p:bodyStyle>
    <p:otherStyle>
      <a:defPPr>
        <a:defRPr lang="fr-FR"/>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162002" y="1091805"/>
            <a:ext cx="8747125" cy="3474244"/>
          </a:xfrm>
          <a:prstGeom prst="rect">
            <a:avLst/>
          </a:prstGeom>
          <a:noFill/>
          <a:ln w="9525">
            <a:noFill/>
            <a:miter lim="800000"/>
            <a:headEnd/>
            <a:tailEnd/>
          </a:ln>
        </p:spPr>
        <p:txBody>
          <a:bodyPr vert="horz" wrap="square" lIns="91423" tIns="45712" rIns="91423" bIns="4571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9" name="Text Box 5"/>
          <p:cNvSpPr txBox="1">
            <a:spLocks noChangeArrowheads="1"/>
          </p:cNvSpPr>
          <p:nvPr/>
        </p:nvSpPr>
        <p:spPr bwMode="auto">
          <a:xfrm>
            <a:off x="8388425" y="4856745"/>
            <a:ext cx="619125" cy="239514"/>
          </a:xfrm>
          <a:prstGeom prst="rect">
            <a:avLst/>
          </a:prstGeom>
          <a:noFill/>
          <a:ln>
            <a:noFill/>
          </a:ln>
        </p:spPr>
        <p:txBody>
          <a:bodyPr lIns="100028" tIns="50017" rIns="100028" bIns="50017" anchor="ctr">
            <a:spAutoFit/>
          </a:bodyPr>
          <a:lstStyle>
            <a:lvl1pPr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1pPr>
            <a:lvl2pPr marL="742950" indent="-28575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2pPr>
            <a:lvl3pPr marL="1143000" indent="-22860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3pPr>
            <a:lvl4pPr marL="1600200" indent="-22860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4pPr>
            <a:lvl5pPr marL="2057400" indent="-22860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5pPr>
            <a:lvl6pPr marL="25146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6pPr>
            <a:lvl7pPr marL="29718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7pPr>
            <a:lvl8pPr marL="34290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8pPr>
            <a:lvl9pPr marL="38862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9pPr>
          </a:lstStyle>
          <a:p>
            <a:pPr algn="r" eaLnBrk="1" hangingPunct="1">
              <a:spcBef>
                <a:spcPts val="463"/>
              </a:spcBef>
              <a:buClr>
                <a:srgbClr val="000000"/>
              </a:buClr>
              <a:buSzPct val="100000"/>
              <a:buFont typeface="Times New Roman" pitchFamily="18" charset="0"/>
              <a:buNone/>
              <a:defRPr/>
            </a:pPr>
            <a:fld id="{6632A639-65F6-44E7-9705-34D092A42112}" type="slidenum">
              <a:rPr lang="en-US" sz="900" noProof="0" smtClean="0">
                <a:solidFill>
                  <a:schemeClr val="bg1">
                    <a:lumMod val="50000"/>
                  </a:schemeClr>
                </a:solidFill>
                <a:latin typeface="Stag Sans Book" panose="020B0503040000020004" pitchFamily="34" charset="0"/>
              </a:rPr>
              <a:pPr algn="r" eaLnBrk="1" hangingPunct="1">
                <a:spcBef>
                  <a:spcPts val="463"/>
                </a:spcBef>
                <a:buClr>
                  <a:srgbClr val="000000"/>
                </a:buClr>
                <a:buSzPct val="100000"/>
                <a:buFont typeface="Times New Roman" pitchFamily="18" charset="0"/>
                <a:buNone/>
                <a:defRPr/>
              </a:pPr>
              <a:t>‹N°›</a:t>
            </a:fld>
            <a:endParaRPr lang="en-US" sz="900" noProof="0">
              <a:solidFill>
                <a:schemeClr val="bg1">
                  <a:lumMod val="50000"/>
                </a:schemeClr>
              </a:solidFill>
              <a:latin typeface="Stag Sans Book" panose="020B0503040000020004" pitchFamily="34" charset="0"/>
            </a:endParaRPr>
          </a:p>
        </p:txBody>
      </p:sp>
      <p:sp>
        <p:nvSpPr>
          <p:cNvPr id="9" name="Rectangle 8"/>
          <p:cNvSpPr/>
          <p:nvPr/>
        </p:nvSpPr>
        <p:spPr>
          <a:xfrm>
            <a:off x="0" y="2"/>
            <a:ext cx="9144000" cy="71759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latin typeface="Verdana" panose="020B0604030504040204" pitchFamily="34" charset="0"/>
            </a:endParaRPr>
          </a:p>
        </p:txBody>
      </p:sp>
      <p:sp>
        <p:nvSpPr>
          <p:cNvPr id="10" name="Forme libre 9"/>
          <p:cNvSpPr/>
          <p:nvPr/>
        </p:nvSpPr>
        <p:spPr>
          <a:xfrm flipH="1" flipV="1">
            <a:off x="7164289" y="-8"/>
            <a:ext cx="1979708" cy="726072"/>
          </a:xfrm>
          <a:custGeom>
            <a:avLst/>
            <a:gdLst>
              <a:gd name="connsiteX0" fmla="*/ 1979708 w 1979708"/>
              <a:gd name="connsiteY0" fmla="*/ 726072 h 726072"/>
              <a:gd name="connsiteX1" fmla="*/ 0 w 1979708"/>
              <a:gd name="connsiteY1" fmla="*/ 726072 h 726072"/>
              <a:gd name="connsiteX2" fmla="*/ 0 w 1979708"/>
              <a:gd name="connsiteY2" fmla="*/ 0 h 726072"/>
              <a:gd name="connsiteX3" fmla="*/ 1172023 w 1979708"/>
              <a:gd name="connsiteY3" fmla="*/ 0 h 726072"/>
            </a:gdLst>
            <a:ahLst/>
            <a:cxnLst>
              <a:cxn ang="0">
                <a:pos x="connsiteX0" y="connsiteY0"/>
              </a:cxn>
              <a:cxn ang="0">
                <a:pos x="connsiteX1" y="connsiteY1"/>
              </a:cxn>
              <a:cxn ang="0">
                <a:pos x="connsiteX2" y="connsiteY2"/>
              </a:cxn>
              <a:cxn ang="0">
                <a:pos x="connsiteX3" y="connsiteY3"/>
              </a:cxn>
            </a:cxnLst>
            <a:rect l="l" t="t" r="r" b="b"/>
            <a:pathLst>
              <a:path w="1979708" h="726072">
                <a:moveTo>
                  <a:pt x="1979708" y="726072"/>
                </a:moveTo>
                <a:lnTo>
                  <a:pt x="0" y="726072"/>
                </a:lnTo>
                <a:lnTo>
                  <a:pt x="0" y="0"/>
                </a:lnTo>
                <a:lnTo>
                  <a:pt x="1172023"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lIns="91436" tIns="45718" rIns="91436" bIns="45718" rtlCol="0" anchor="ctr">
            <a:noAutofit/>
          </a:bodyPr>
          <a:lstStyle/>
          <a:p>
            <a:pPr algn="ctr"/>
            <a:endParaRPr lang="en-US">
              <a:latin typeface="Verdana" panose="020B0604030504040204" pitchFamily="34" charset="0"/>
            </a:endParaRPr>
          </a:p>
        </p:txBody>
      </p:sp>
      <p:sp>
        <p:nvSpPr>
          <p:cNvPr id="1026" name="Rectangle 2"/>
          <p:cNvSpPr>
            <a:spLocks noGrp="1" noChangeArrowheads="1"/>
          </p:cNvSpPr>
          <p:nvPr>
            <p:ph type="title"/>
          </p:nvPr>
        </p:nvSpPr>
        <p:spPr bwMode="auto">
          <a:xfrm>
            <a:off x="162000" y="-8463"/>
            <a:ext cx="7002286" cy="726060"/>
          </a:xfrm>
          <a:prstGeom prst="rect">
            <a:avLst/>
          </a:prstGeom>
          <a:noFill/>
          <a:ln w="9525">
            <a:noFill/>
            <a:miter lim="800000"/>
            <a:headEnd/>
            <a:tailEnd/>
          </a:ln>
        </p:spPr>
        <p:txBody>
          <a:bodyPr vert="horz" wrap="square" lIns="91423" tIns="45712" rIns="91423" bIns="45712" numCol="1" anchor="ctr" anchorCtr="0" compatLnSpc="1">
            <a:prstTxWarp prst="textNoShape">
              <a:avLst/>
            </a:prstTxWarp>
          </a:bodyPr>
          <a:lstStyle/>
          <a:p>
            <a:pPr lvl="0"/>
            <a:r>
              <a:rPr lang="en-US" noProof="0"/>
              <a:t>Click to edit Master title style</a:t>
            </a:r>
          </a:p>
        </p:txBody>
      </p:sp>
      <p:pic>
        <p:nvPicPr>
          <p:cNvPr id="11" name="Picture 2"/>
          <p:cNvPicPr>
            <a:picLocks noChangeAspect="1" noChangeArrowheads="1"/>
          </p:cNvPicPr>
          <p:nvPr/>
        </p:nvPicPr>
        <p:blipFill>
          <a:blip r:embed="rId17" cstate="screen">
            <a:extLst>
              <a:ext uri="{28A0092B-C50C-407E-A947-70E740481C1C}">
                <a14:useLocalDpi xmlns:a14="http://schemas.microsoft.com/office/drawing/2010/main" val="0"/>
              </a:ext>
            </a:extLst>
          </a:blip>
          <a:stretch>
            <a:fillRect/>
          </a:stretch>
        </p:blipFill>
        <p:spPr bwMode="auto">
          <a:xfrm>
            <a:off x="7884368" y="127743"/>
            <a:ext cx="1102873" cy="49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64908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10" r:id="rId11"/>
    <p:sldLayoutId id="2147483711" r:id="rId12"/>
    <p:sldLayoutId id="2147483712" r:id="rId13"/>
    <p:sldLayoutId id="2147483979" r:id="rId14"/>
    <p:sldLayoutId id="214748401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rtl="0" eaLnBrk="0" fontAlgn="base" hangingPunct="0">
        <a:spcBef>
          <a:spcPct val="0"/>
        </a:spcBef>
        <a:spcAft>
          <a:spcPct val="0"/>
        </a:spcAft>
        <a:defRPr sz="2000" b="0">
          <a:solidFill>
            <a:schemeClr val="bg1"/>
          </a:solidFill>
          <a:latin typeface="Verdana" panose="020B0604030504040204" pitchFamily="34" charset="0"/>
          <a:ea typeface="MS PGothic" pitchFamily="34" charset="-128"/>
          <a:cs typeface="Verdana" panose="020B0604030504040204" pitchFamily="34" charset="0"/>
        </a:defRPr>
      </a:lvl1pPr>
      <a:lvl2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2pPr>
      <a:lvl3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3pPr>
      <a:lvl4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4pPr>
      <a:lvl5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5pPr>
      <a:lvl6pPr marL="457178" algn="l" rtl="0" fontAlgn="base">
        <a:spcBef>
          <a:spcPct val="0"/>
        </a:spcBef>
        <a:spcAft>
          <a:spcPct val="0"/>
        </a:spcAft>
        <a:defRPr sz="2400" b="1">
          <a:solidFill>
            <a:srgbClr val="000000"/>
          </a:solidFill>
          <a:latin typeface="Lucida Sans" charset="0"/>
          <a:ea typeface="ＭＳ Ｐゴシック" charset="0"/>
          <a:cs typeface="Arial" charset="0"/>
        </a:defRPr>
      </a:lvl6pPr>
      <a:lvl7pPr marL="914355" algn="l" rtl="0" fontAlgn="base">
        <a:spcBef>
          <a:spcPct val="0"/>
        </a:spcBef>
        <a:spcAft>
          <a:spcPct val="0"/>
        </a:spcAft>
        <a:defRPr sz="2400" b="1">
          <a:solidFill>
            <a:srgbClr val="000000"/>
          </a:solidFill>
          <a:latin typeface="Lucida Sans" charset="0"/>
          <a:ea typeface="ＭＳ Ｐゴシック" charset="0"/>
          <a:cs typeface="Arial" charset="0"/>
        </a:defRPr>
      </a:lvl7pPr>
      <a:lvl8pPr marL="1371532" algn="l" rtl="0" fontAlgn="base">
        <a:spcBef>
          <a:spcPct val="0"/>
        </a:spcBef>
        <a:spcAft>
          <a:spcPct val="0"/>
        </a:spcAft>
        <a:defRPr sz="2400" b="1">
          <a:solidFill>
            <a:srgbClr val="000000"/>
          </a:solidFill>
          <a:latin typeface="Lucida Sans" charset="0"/>
          <a:ea typeface="ＭＳ Ｐゴシック" charset="0"/>
          <a:cs typeface="Arial" charset="0"/>
        </a:defRPr>
      </a:lvl8pPr>
      <a:lvl9pPr marL="1828709" algn="l" rtl="0" fontAlgn="base">
        <a:spcBef>
          <a:spcPct val="0"/>
        </a:spcBef>
        <a:spcAft>
          <a:spcPct val="0"/>
        </a:spcAft>
        <a:defRPr sz="2400" b="1">
          <a:solidFill>
            <a:srgbClr val="000000"/>
          </a:solidFill>
          <a:latin typeface="Lucida Sans" charset="0"/>
          <a:ea typeface="ＭＳ Ｐゴシック" charset="0"/>
          <a:cs typeface="Arial" charset="0"/>
        </a:defRPr>
      </a:lvl9pPr>
    </p:titleStyle>
    <p:bodyStyle>
      <a:lvl1pPr marL="268274" indent="-268274"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panose="020B0604030504040204" pitchFamily="34" charset="0"/>
          <a:ea typeface="MS PGothic" pitchFamily="34" charset="-128"/>
          <a:cs typeface="Verdana" panose="020B0604030504040204" pitchFamily="34" charset="0"/>
        </a:defRPr>
      </a:lvl1pPr>
      <a:lvl2pPr marL="539723" indent="-269861"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2pPr>
      <a:lvl3pPr marL="809585" indent="-268274"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3pPr>
      <a:lvl4pPr marL="1081034" indent="-269861"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4pPr>
      <a:lvl5pPr marL="1349309" indent="-268274"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5pPr>
      <a:lvl6pPr marL="1806485"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661"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839"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016"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p:bodyStyle>
    <p:otherStyle>
      <a:defPPr>
        <a:defRPr lang="fr-FR"/>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10" name="AddCustomFooter#1"/>
          <p:cNvSpPr txBox="1"/>
          <p:nvPr userDrawn="1"/>
        </p:nvSpPr>
        <p:spPr>
          <a:xfrm>
            <a:off x="236700" y="4729862"/>
            <a:ext cx="3243196" cy="246221"/>
          </a:xfrm>
          <a:prstGeom prst="rect">
            <a:avLst/>
          </a:prstGeom>
          <a:noFill/>
        </p:spPr>
        <p:txBody>
          <a:bodyPr wrap="none" rtlCol="0">
            <a:spAutoFit/>
          </a:bodyPr>
          <a:lstStyle/>
          <a:p>
            <a:r>
              <a:rPr lang="en-US" sz="1000" baseline="0">
                <a:latin typeface="Verdana" pitchFamily="34" charset="0"/>
                <a:ea typeface="Verdana" pitchFamily="34" charset="0"/>
                <a:cs typeface="Verdana" pitchFamily="34" charset="0"/>
              </a:rPr>
              <a:t>       | dd-mm-yyyy | © Atos - For internal use </a:t>
            </a:r>
            <a:endParaRPr lang="nl-NL" sz="100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a:t>Click to edit the header</a:t>
            </a:r>
          </a:p>
        </p:txBody>
      </p:sp>
    </p:spTree>
    <p:extLst>
      <p:ext uri="{BB962C8B-B14F-4D97-AF65-F5344CB8AC3E}">
        <p14:creationId xmlns:p14="http://schemas.microsoft.com/office/powerpoint/2010/main" val="166413114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31989"/>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10" name="AddCustomFooter#1"/>
          <p:cNvSpPr txBox="1"/>
          <p:nvPr userDrawn="1"/>
        </p:nvSpPr>
        <p:spPr>
          <a:xfrm>
            <a:off x="236700" y="4729862"/>
            <a:ext cx="4551324" cy="307777"/>
          </a:xfrm>
          <a:prstGeom prst="rect">
            <a:avLst/>
          </a:prstGeom>
          <a:noFill/>
        </p:spPr>
        <p:txBody>
          <a:bodyPr wrap="square" rtlCol="0">
            <a:spAutoFit/>
          </a:bodyPr>
          <a:lstStyle/>
          <a:p>
            <a:r>
              <a:rPr lang="en-US" sz="700" baseline="0">
                <a:latin typeface="Verdana" pitchFamily="34" charset="0"/>
                <a:ea typeface="Verdana" pitchFamily="34" charset="0"/>
                <a:cs typeface="Verdana" pitchFamily="34" charset="0"/>
              </a:rPr>
              <a:t> </a:t>
            </a:r>
            <a:r>
              <a:rPr lang="en-US" sz="500" baseline="0">
                <a:latin typeface="Verdana" pitchFamily="34" charset="0"/>
                <a:ea typeface="Verdana" pitchFamily="34" charset="0"/>
                <a:cs typeface="Verdana" pitchFamily="34" charset="0"/>
              </a:rPr>
              <a:t>      </a:t>
            </a:r>
            <a:r>
              <a:rPr lang="en-US" sz="700" baseline="0">
                <a:latin typeface="Verdana" pitchFamily="34" charset="0"/>
                <a:ea typeface="Verdana" pitchFamily="34" charset="0"/>
                <a:cs typeface="Verdana" pitchFamily="34" charset="0"/>
              </a:rPr>
              <a:t>| 10-04-2018 | Dr. Th. Bierhoff | © Atos – For Public Release</a:t>
            </a:r>
          </a:p>
          <a:p>
            <a:r>
              <a:rPr lang="en-US" sz="700" baseline="0">
                <a:latin typeface="Verdana" pitchFamily="34" charset="0"/>
                <a:ea typeface="Verdana" pitchFamily="34" charset="0"/>
                <a:cs typeface="Verdana" pitchFamily="34" charset="0"/>
              </a:rPr>
              <a:t>GER | B&amp;PS | A&amp;I PH CNS TEC </a:t>
            </a:r>
            <a:endParaRPr lang="nl-NL" sz="70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a:t>Click to edit the header</a:t>
            </a:r>
          </a:p>
        </p:txBody>
      </p:sp>
    </p:spTree>
    <p:extLst>
      <p:ext uri="{BB962C8B-B14F-4D97-AF65-F5344CB8AC3E}">
        <p14:creationId xmlns:p14="http://schemas.microsoft.com/office/powerpoint/2010/main" val="298263040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240300" y="4744601"/>
            <a:ext cx="443268" cy="216025"/>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a:p>
        </p:txBody>
      </p:sp>
      <p:sp>
        <p:nvSpPr>
          <p:cNvPr id="10" name="AddCustomFooter#1"/>
          <p:cNvSpPr txBox="1"/>
          <p:nvPr userDrawn="1"/>
        </p:nvSpPr>
        <p:spPr>
          <a:xfrm>
            <a:off x="236700" y="4729862"/>
            <a:ext cx="2864887" cy="246221"/>
          </a:xfrm>
          <a:prstGeom prst="rect">
            <a:avLst/>
          </a:prstGeom>
          <a:noFill/>
        </p:spPr>
        <p:txBody>
          <a:bodyPr wrap="none" rtlCol="0">
            <a:spAutoFit/>
          </a:bodyPr>
          <a:lstStyle/>
          <a:p>
            <a:r>
              <a:rPr lang="en-US" sz="1000" baseline="0">
                <a:latin typeface="Verdana" pitchFamily="34" charset="0"/>
                <a:ea typeface="Verdana" pitchFamily="34" charset="0"/>
                <a:cs typeface="Verdana" pitchFamily="34" charset="0"/>
              </a:rPr>
              <a:t>       | 24-07-2018 | © Atos – Under NDA</a:t>
            </a:r>
            <a:endParaRPr lang="nl-NL" sz="100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40" tIns="45720" rIns="91440" bIns="45720" rtlCol="0">
            <a:noAutofit/>
          </a:bodyPr>
          <a:lstStyle/>
          <a:p>
            <a:pPr lvl="0"/>
            <a:r>
              <a:rPr lang="nl-NL"/>
              <a:t>First level</a:t>
            </a:r>
          </a:p>
          <a:p>
            <a:pPr lvl="1"/>
            <a:r>
              <a:rPr lang="nl-NL"/>
              <a:t>Second level</a:t>
            </a:r>
          </a:p>
          <a:p>
            <a:pPr lvl="2"/>
            <a:r>
              <a:rPr lang="nl-NL" err="1"/>
              <a:t>Third</a:t>
            </a:r>
            <a:r>
              <a:rPr lang="nl-NL"/>
              <a:t> level</a:t>
            </a:r>
          </a:p>
          <a:p>
            <a:pPr lvl="3"/>
            <a:r>
              <a:rPr lang="nl-NL" err="1"/>
              <a:t>Fourth</a:t>
            </a:r>
            <a:r>
              <a:rPr lang="nl-NL"/>
              <a:t> level</a:t>
            </a:r>
          </a:p>
          <a:p>
            <a:pPr lvl="4"/>
            <a:r>
              <a:rPr lang="nl-NL" err="1"/>
              <a:t>Fifth</a:t>
            </a:r>
            <a:r>
              <a:rPr lang="nl-NL"/>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40" tIns="45720" rIns="91440" bIns="45720" rtlCol="0" anchor="t" anchorCtr="0">
            <a:noAutofit/>
          </a:bodyPr>
          <a:lstStyle/>
          <a:p>
            <a:r>
              <a:rPr lang="nl-NL"/>
              <a:t>Click to edit the header</a:t>
            </a:r>
          </a:p>
        </p:txBody>
      </p:sp>
    </p:spTree>
    <p:extLst>
      <p:ext uri="{BB962C8B-B14F-4D97-AF65-F5344CB8AC3E}">
        <p14:creationId xmlns:p14="http://schemas.microsoft.com/office/powerpoint/2010/main" val="289023684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Lst>
  <p:hf hdr="0" ftr="0" dt="0"/>
  <p:txStyles>
    <p:titleStyle>
      <a:lvl1pPr algn="l" defTabSz="914400"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162002" y="1091805"/>
            <a:ext cx="8747125" cy="3474244"/>
          </a:xfrm>
          <a:prstGeom prst="rect">
            <a:avLst/>
          </a:prstGeom>
          <a:noFill/>
          <a:ln w="9525">
            <a:noFill/>
            <a:miter lim="800000"/>
            <a:headEnd/>
            <a:tailEnd/>
          </a:ln>
        </p:spPr>
        <p:txBody>
          <a:bodyPr vert="horz" wrap="square" lIns="91423" tIns="45712" rIns="91423" bIns="4571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9" name="Text Box 5"/>
          <p:cNvSpPr txBox="1">
            <a:spLocks noChangeArrowheads="1"/>
          </p:cNvSpPr>
          <p:nvPr/>
        </p:nvSpPr>
        <p:spPr bwMode="auto">
          <a:xfrm>
            <a:off x="8388425" y="4856745"/>
            <a:ext cx="619125" cy="239514"/>
          </a:xfrm>
          <a:prstGeom prst="rect">
            <a:avLst/>
          </a:prstGeom>
          <a:noFill/>
          <a:ln>
            <a:noFill/>
          </a:ln>
        </p:spPr>
        <p:txBody>
          <a:bodyPr lIns="100028" tIns="50017" rIns="100028" bIns="50017" anchor="ctr">
            <a:spAutoFit/>
          </a:bodyPr>
          <a:lstStyle>
            <a:lvl1pPr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1pPr>
            <a:lvl2pPr marL="742950" indent="-28575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2pPr>
            <a:lvl3pPr marL="1143000" indent="-22860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3pPr>
            <a:lvl4pPr marL="1600200" indent="-22860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4pPr>
            <a:lvl5pPr marL="2057400" indent="-228600" defTabSz="415925" eaLnBrk="0" hangingPunct="0">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5pPr>
            <a:lvl6pPr marL="25146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6pPr>
            <a:lvl7pPr marL="29718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7pPr>
            <a:lvl8pPr marL="34290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8pPr>
            <a:lvl9pPr marL="38862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2400">
                <a:solidFill>
                  <a:schemeClr val="tx1"/>
                </a:solidFill>
                <a:latin typeface="Lucida Sans Unicode" pitchFamily="34" charset="0"/>
                <a:ea typeface="MS PGothic" pitchFamily="34" charset="-128"/>
              </a:defRPr>
            </a:lvl9pPr>
          </a:lstStyle>
          <a:p>
            <a:pPr algn="r" eaLnBrk="1" hangingPunct="1">
              <a:spcBef>
                <a:spcPts val="463"/>
              </a:spcBef>
              <a:buClr>
                <a:srgbClr val="000000"/>
              </a:buClr>
              <a:buSzPct val="100000"/>
              <a:buFont typeface="Times New Roman" pitchFamily="18" charset="0"/>
              <a:buNone/>
              <a:defRPr/>
            </a:pPr>
            <a:fld id="{6632A639-65F6-44E7-9705-34D092A42112}" type="slidenum">
              <a:rPr lang="en-US" sz="900" noProof="0" smtClean="0">
                <a:solidFill>
                  <a:schemeClr val="bg1">
                    <a:lumMod val="50000"/>
                  </a:schemeClr>
                </a:solidFill>
                <a:latin typeface="Stag Sans Book" panose="020B0503040000020004" pitchFamily="34" charset="0"/>
              </a:rPr>
              <a:pPr algn="r" eaLnBrk="1" hangingPunct="1">
                <a:spcBef>
                  <a:spcPts val="463"/>
                </a:spcBef>
                <a:buClr>
                  <a:srgbClr val="000000"/>
                </a:buClr>
                <a:buSzPct val="100000"/>
                <a:buFont typeface="Times New Roman" pitchFamily="18" charset="0"/>
                <a:buNone/>
                <a:defRPr/>
              </a:pPr>
              <a:t>‹N°›</a:t>
            </a:fld>
            <a:endParaRPr lang="en-US" sz="900" noProof="0">
              <a:solidFill>
                <a:schemeClr val="bg1">
                  <a:lumMod val="50000"/>
                </a:schemeClr>
              </a:solidFill>
              <a:latin typeface="Stag Sans Book" panose="020B0503040000020004" pitchFamily="34" charset="0"/>
            </a:endParaRPr>
          </a:p>
        </p:txBody>
      </p:sp>
      <p:sp>
        <p:nvSpPr>
          <p:cNvPr id="9" name="Rectangle 8"/>
          <p:cNvSpPr/>
          <p:nvPr/>
        </p:nvSpPr>
        <p:spPr>
          <a:xfrm>
            <a:off x="0" y="2"/>
            <a:ext cx="9144000" cy="71759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latin typeface="Verdana" panose="020B0604030504040204" pitchFamily="34" charset="0"/>
            </a:endParaRPr>
          </a:p>
        </p:txBody>
      </p:sp>
      <p:sp>
        <p:nvSpPr>
          <p:cNvPr id="10" name="Forme libre 9"/>
          <p:cNvSpPr/>
          <p:nvPr/>
        </p:nvSpPr>
        <p:spPr>
          <a:xfrm flipH="1" flipV="1">
            <a:off x="7164289" y="-8"/>
            <a:ext cx="1979708" cy="726072"/>
          </a:xfrm>
          <a:custGeom>
            <a:avLst/>
            <a:gdLst>
              <a:gd name="connsiteX0" fmla="*/ 1979708 w 1979708"/>
              <a:gd name="connsiteY0" fmla="*/ 726072 h 726072"/>
              <a:gd name="connsiteX1" fmla="*/ 0 w 1979708"/>
              <a:gd name="connsiteY1" fmla="*/ 726072 h 726072"/>
              <a:gd name="connsiteX2" fmla="*/ 0 w 1979708"/>
              <a:gd name="connsiteY2" fmla="*/ 0 h 726072"/>
              <a:gd name="connsiteX3" fmla="*/ 1172023 w 1979708"/>
              <a:gd name="connsiteY3" fmla="*/ 0 h 726072"/>
            </a:gdLst>
            <a:ahLst/>
            <a:cxnLst>
              <a:cxn ang="0">
                <a:pos x="connsiteX0" y="connsiteY0"/>
              </a:cxn>
              <a:cxn ang="0">
                <a:pos x="connsiteX1" y="connsiteY1"/>
              </a:cxn>
              <a:cxn ang="0">
                <a:pos x="connsiteX2" y="connsiteY2"/>
              </a:cxn>
              <a:cxn ang="0">
                <a:pos x="connsiteX3" y="connsiteY3"/>
              </a:cxn>
            </a:cxnLst>
            <a:rect l="l" t="t" r="r" b="b"/>
            <a:pathLst>
              <a:path w="1979708" h="726072">
                <a:moveTo>
                  <a:pt x="1979708" y="726072"/>
                </a:moveTo>
                <a:lnTo>
                  <a:pt x="0" y="726072"/>
                </a:lnTo>
                <a:lnTo>
                  <a:pt x="0" y="0"/>
                </a:lnTo>
                <a:lnTo>
                  <a:pt x="1172023"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lIns="91436" tIns="45718" rIns="91436" bIns="45718" rtlCol="0" anchor="ctr">
            <a:noAutofit/>
          </a:bodyPr>
          <a:lstStyle/>
          <a:p>
            <a:pPr algn="ctr"/>
            <a:endParaRPr lang="en-US">
              <a:latin typeface="Verdana" panose="020B0604030504040204" pitchFamily="34" charset="0"/>
            </a:endParaRPr>
          </a:p>
        </p:txBody>
      </p:sp>
      <p:sp>
        <p:nvSpPr>
          <p:cNvPr id="1026" name="Rectangle 2"/>
          <p:cNvSpPr>
            <a:spLocks noGrp="1" noChangeArrowheads="1"/>
          </p:cNvSpPr>
          <p:nvPr>
            <p:ph type="title"/>
          </p:nvPr>
        </p:nvSpPr>
        <p:spPr bwMode="auto">
          <a:xfrm>
            <a:off x="162000" y="-8463"/>
            <a:ext cx="7002286" cy="726060"/>
          </a:xfrm>
          <a:prstGeom prst="rect">
            <a:avLst/>
          </a:prstGeom>
          <a:noFill/>
          <a:ln w="9525">
            <a:noFill/>
            <a:miter lim="800000"/>
            <a:headEnd/>
            <a:tailEnd/>
          </a:ln>
        </p:spPr>
        <p:txBody>
          <a:bodyPr vert="horz" wrap="square" lIns="91423" tIns="45712" rIns="91423" bIns="45712" numCol="1" anchor="ctr" anchorCtr="0" compatLnSpc="1">
            <a:prstTxWarp prst="textNoShape">
              <a:avLst/>
            </a:prstTxWarp>
          </a:bodyPr>
          <a:lstStyle/>
          <a:p>
            <a:pPr lvl="0"/>
            <a:r>
              <a:rPr lang="en-US" noProof="0"/>
              <a:t>Click to edit Master title style</a:t>
            </a:r>
          </a:p>
        </p:txBody>
      </p:sp>
      <p:pic>
        <p:nvPicPr>
          <p:cNvPr id="4" name="Picture 3" descr="Trusted Partner_tagline_stroke2.jpg"/>
          <p:cNvPicPr>
            <a:picLocks noChangeAspect="1"/>
          </p:cNvPicPr>
          <p:nvPr/>
        </p:nvPicPr>
        <p:blipFill rotWithShape="1">
          <a:blip r:embed="rId17" cstate="print">
            <a:extLst>
              <a:ext uri="{28A0092B-C50C-407E-A947-70E740481C1C}">
                <a14:useLocalDpi xmlns:a14="http://schemas.microsoft.com/office/drawing/2010/main" val="0"/>
              </a:ext>
            </a:extLst>
          </a:blip>
          <a:srcRect t="-30986"/>
          <a:stretch/>
        </p:blipFill>
        <p:spPr>
          <a:xfrm>
            <a:off x="142135" y="4883520"/>
            <a:ext cx="2304973" cy="193328"/>
          </a:xfrm>
          <a:prstGeom prst="rect">
            <a:avLst/>
          </a:prstGeom>
        </p:spPr>
      </p:pic>
      <p:pic>
        <p:nvPicPr>
          <p:cNvPr id="11" name="Picture 2"/>
          <p:cNvPicPr>
            <a:picLocks noChangeAspect="1" noChangeArrowheads="1"/>
          </p:cNvPicPr>
          <p:nvPr/>
        </p:nvPicPr>
        <p:blipFill>
          <a:blip r:embed="rId18" cstate="screen">
            <a:extLst>
              <a:ext uri="{28A0092B-C50C-407E-A947-70E740481C1C}">
                <a14:useLocalDpi xmlns:a14="http://schemas.microsoft.com/office/drawing/2010/main" val="0"/>
              </a:ext>
            </a:extLst>
          </a:blip>
          <a:stretch>
            <a:fillRect/>
          </a:stretch>
        </p:blipFill>
        <p:spPr bwMode="auto">
          <a:xfrm>
            <a:off x="7884368" y="127743"/>
            <a:ext cx="1102873" cy="49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44723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98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rtl="0" eaLnBrk="0" fontAlgn="base" hangingPunct="0">
        <a:spcBef>
          <a:spcPct val="0"/>
        </a:spcBef>
        <a:spcAft>
          <a:spcPct val="0"/>
        </a:spcAft>
        <a:defRPr sz="2000" b="0">
          <a:solidFill>
            <a:schemeClr val="bg1"/>
          </a:solidFill>
          <a:latin typeface="Verdana" panose="020B0604030504040204" pitchFamily="34" charset="0"/>
          <a:ea typeface="MS PGothic" pitchFamily="34" charset="-128"/>
          <a:cs typeface="Verdana" panose="020B0604030504040204" pitchFamily="34" charset="0"/>
        </a:defRPr>
      </a:lvl1pPr>
      <a:lvl2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2pPr>
      <a:lvl3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3pPr>
      <a:lvl4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4pPr>
      <a:lvl5pPr algn="l" rtl="0" eaLnBrk="0" fontAlgn="base" hangingPunct="0">
        <a:spcBef>
          <a:spcPct val="0"/>
        </a:spcBef>
        <a:spcAft>
          <a:spcPct val="0"/>
        </a:spcAft>
        <a:defRPr sz="2400" b="1">
          <a:solidFill>
            <a:srgbClr val="000000"/>
          </a:solidFill>
          <a:latin typeface="Verdana" charset="0"/>
          <a:ea typeface="MS PGothic" pitchFamily="34" charset="-128"/>
          <a:cs typeface="Verdana" pitchFamily="34" charset="0"/>
        </a:defRPr>
      </a:lvl5pPr>
      <a:lvl6pPr marL="457178" algn="l" rtl="0" fontAlgn="base">
        <a:spcBef>
          <a:spcPct val="0"/>
        </a:spcBef>
        <a:spcAft>
          <a:spcPct val="0"/>
        </a:spcAft>
        <a:defRPr sz="2400" b="1">
          <a:solidFill>
            <a:srgbClr val="000000"/>
          </a:solidFill>
          <a:latin typeface="Lucida Sans" charset="0"/>
          <a:ea typeface="ＭＳ Ｐゴシック" charset="0"/>
          <a:cs typeface="Arial" charset="0"/>
        </a:defRPr>
      </a:lvl6pPr>
      <a:lvl7pPr marL="914355" algn="l" rtl="0" fontAlgn="base">
        <a:spcBef>
          <a:spcPct val="0"/>
        </a:spcBef>
        <a:spcAft>
          <a:spcPct val="0"/>
        </a:spcAft>
        <a:defRPr sz="2400" b="1">
          <a:solidFill>
            <a:srgbClr val="000000"/>
          </a:solidFill>
          <a:latin typeface="Lucida Sans" charset="0"/>
          <a:ea typeface="ＭＳ Ｐゴシック" charset="0"/>
          <a:cs typeface="Arial" charset="0"/>
        </a:defRPr>
      </a:lvl7pPr>
      <a:lvl8pPr marL="1371532" algn="l" rtl="0" fontAlgn="base">
        <a:spcBef>
          <a:spcPct val="0"/>
        </a:spcBef>
        <a:spcAft>
          <a:spcPct val="0"/>
        </a:spcAft>
        <a:defRPr sz="2400" b="1">
          <a:solidFill>
            <a:srgbClr val="000000"/>
          </a:solidFill>
          <a:latin typeface="Lucida Sans" charset="0"/>
          <a:ea typeface="ＭＳ Ｐゴシック" charset="0"/>
          <a:cs typeface="Arial" charset="0"/>
        </a:defRPr>
      </a:lvl8pPr>
      <a:lvl9pPr marL="1828709" algn="l" rtl="0" fontAlgn="base">
        <a:spcBef>
          <a:spcPct val="0"/>
        </a:spcBef>
        <a:spcAft>
          <a:spcPct val="0"/>
        </a:spcAft>
        <a:defRPr sz="2400" b="1">
          <a:solidFill>
            <a:srgbClr val="000000"/>
          </a:solidFill>
          <a:latin typeface="Lucida Sans" charset="0"/>
          <a:ea typeface="ＭＳ Ｐゴシック" charset="0"/>
          <a:cs typeface="Arial" charset="0"/>
        </a:defRPr>
      </a:lvl9pPr>
    </p:titleStyle>
    <p:bodyStyle>
      <a:lvl1pPr marL="268274" indent="-268274"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panose="020B0604030504040204" pitchFamily="34" charset="0"/>
          <a:ea typeface="MS PGothic" pitchFamily="34" charset="-128"/>
          <a:cs typeface="Verdana" panose="020B0604030504040204" pitchFamily="34" charset="0"/>
        </a:defRPr>
      </a:lvl1pPr>
      <a:lvl2pPr marL="539723" indent="-269861"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2pPr>
      <a:lvl3pPr marL="809585" indent="-268274"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3pPr>
      <a:lvl4pPr marL="1081034" indent="-269861"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4pPr>
      <a:lvl5pPr marL="1349309" indent="-268274"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5pPr>
      <a:lvl6pPr marL="1806485"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661"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839"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016"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p:bodyStyle>
    <p:otherStyle>
      <a:defPPr>
        <a:defRPr lang="fr-FR"/>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50813" y="283369"/>
            <a:ext cx="874871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lvl="0"/>
            <a:r>
              <a:rPr lang="nl-NL" altLang="de-DE"/>
              <a:t>Klik om de stijl te bewerken</a:t>
            </a:r>
          </a:p>
        </p:txBody>
      </p:sp>
      <p:sp>
        <p:nvSpPr>
          <p:cNvPr id="1027" name="Text Placeholder 2"/>
          <p:cNvSpPr>
            <a:spLocks noGrp="1"/>
          </p:cNvSpPr>
          <p:nvPr>
            <p:ph type="body" idx="1"/>
          </p:nvPr>
        </p:nvSpPr>
        <p:spPr bwMode="auto">
          <a:xfrm>
            <a:off x="139701" y="1090614"/>
            <a:ext cx="8748713" cy="347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lvl="0"/>
            <a:r>
              <a:rPr lang="nl-NL" altLang="de-DE"/>
              <a:t>Klik om de modelstijlen te bewerken</a:t>
            </a:r>
          </a:p>
          <a:p>
            <a:pPr lvl="1"/>
            <a:r>
              <a:rPr lang="nl-NL" altLang="de-DE"/>
              <a:t>Tweede niveau</a:t>
            </a:r>
          </a:p>
          <a:p>
            <a:pPr lvl="2"/>
            <a:r>
              <a:rPr lang="nl-NL" altLang="de-DE"/>
              <a:t>Derde niveau</a:t>
            </a:r>
          </a:p>
          <a:p>
            <a:pPr lvl="3"/>
            <a:r>
              <a:rPr lang="nl-NL" altLang="de-DE"/>
              <a:t>Vierde niveau</a:t>
            </a:r>
          </a:p>
          <a:p>
            <a:pPr lvl="4"/>
            <a:r>
              <a:rPr lang="nl-NL" altLang="de-DE"/>
              <a:t>Vijfde niveau</a:t>
            </a:r>
          </a:p>
        </p:txBody>
      </p:sp>
      <p:sp>
        <p:nvSpPr>
          <p:cNvPr id="4" name="Slide Number Placeholder 2"/>
          <p:cNvSpPr>
            <a:spLocks noGrp="1"/>
          </p:cNvSpPr>
          <p:nvPr>
            <p:ph type="sldNum" sz="quarter" idx="4"/>
          </p:nvPr>
        </p:nvSpPr>
        <p:spPr>
          <a:xfrm>
            <a:off x="146621" y="4623978"/>
            <a:ext cx="2057400" cy="243506"/>
          </a:xfrm>
          <a:prstGeom prst="rect">
            <a:avLst/>
          </a:prstGeom>
        </p:spPr>
        <p:txBody>
          <a:bodyPr vert="horz" lIns="68580" tIns="34290" rIns="68580" bIns="34290" rtlCol="0" anchor="ctr"/>
          <a:lstStyle>
            <a:lvl1pPr algn="l">
              <a:defRPr sz="800">
                <a:solidFill>
                  <a:schemeClr val="tx1">
                    <a:tint val="75000"/>
                  </a:schemeClr>
                </a:solidFill>
              </a:defRPr>
            </a:lvl1pPr>
          </a:lstStyle>
          <a:p>
            <a:fld id="{E8483527-B110-4FE6-9C4C-4CD5B3CABFAE}" type="slidenum">
              <a:rPr lang="en-GB" smtClean="0">
                <a:solidFill>
                  <a:prstClr val="black">
                    <a:tint val="75000"/>
                  </a:prstClr>
                </a:solidFill>
                <a:latin typeface="Verdana" pitchFamily="34" charset="0"/>
                <a:ea typeface="+mn-ea"/>
                <a:cs typeface="Arial" charset="0"/>
              </a:rPr>
              <a:pPr/>
              <a:t>‹N°›</a:t>
            </a:fld>
            <a:endParaRPr lang="en-GB">
              <a:solidFill>
                <a:prstClr val="black">
                  <a:tint val="75000"/>
                </a:prstClr>
              </a:solidFill>
              <a:latin typeface="Verdana" pitchFamily="34" charset="0"/>
              <a:ea typeface="+mn-ea"/>
              <a:cs typeface="Arial" charset="0"/>
            </a:endParaRPr>
          </a:p>
        </p:txBody>
      </p:sp>
    </p:spTree>
    <p:extLst>
      <p:ext uri="{BB962C8B-B14F-4D97-AF65-F5344CB8AC3E}">
        <p14:creationId xmlns:p14="http://schemas.microsoft.com/office/powerpoint/2010/main" val="1846720375"/>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1" r:id="rId8"/>
    <p:sldLayoutId id="2147483842" r:id="rId9"/>
    <p:sldLayoutId id="2147483868" r:id="rId10"/>
  </p:sldLayoutIdLst>
  <p:hf hdr="0" ftr="0" dt="0"/>
  <p:txStyles>
    <p:titleStyle>
      <a:lvl1pPr algn="l" rtl="0" eaLnBrk="1" fontAlgn="base" hangingPunct="1">
        <a:spcBef>
          <a:spcPct val="0"/>
        </a:spcBef>
        <a:spcAft>
          <a:spcPct val="0"/>
        </a:spcAft>
        <a:defRPr sz="1800" b="1" kern="1200">
          <a:solidFill>
            <a:schemeClr val="tx1"/>
          </a:solidFill>
          <a:latin typeface="Verdana" pitchFamily="34" charset="0"/>
          <a:ea typeface="Verdana" pitchFamily="34" charset="0"/>
          <a:cs typeface="Verdana" pitchFamily="34" charset="0"/>
        </a:defRPr>
      </a:lvl1pPr>
      <a:lvl2pPr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2pPr>
      <a:lvl3pPr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3pPr>
      <a:lvl4pPr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4pPr>
      <a:lvl5pPr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5pPr>
      <a:lvl6pPr marL="342900"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6pPr>
      <a:lvl7pPr marL="685800"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7pPr>
      <a:lvl8pPr marL="1028700"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8pPr>
      <a:lvl9pPr marL="1371600"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9pPr>
    </p:titleStyle>
    <p:bodyStyle>
      <a:lvl1pPr marL="202406" indent="-202406" algn="l" rtl="0" eaLnBrk="1" fontAlgn="base" hangingPunct="1">
        <a:spcBef>
          <a:spcPct val="20000"/>
        </a:spcBef>
        <a:spcAft>
          <a:spcPct val="0"/>
        </a:spcAft>
        <a:buClr>
          <a:schemeClr val="tx2"/>
        </a:buClr>
        <a:buFont typeface="Lucida Sans Unicode" pitchFamily="34" charset="0"/>
        <a:buChar char="▶"/>
        <a:defRPr sz="1200" kern="1200">
          <a:solidFill>
            <a:schemeClr val="tx1"/>
          </a:solidFill>
          <a:latin typeface="Verdana" pitchFamily="34" charset="0"/>
          <a:ea typeface="Verdana" pitchFamily="34" charset="0"/>
          <a:cs typeface="Verdana" pitchFamily="34" charset="0"/>
        </a:defRPr>
      </a:lvl1pPr>
      <a:lvl2pPr marL="404813" indent="-202406" algn="l" rtl="0" eaLnBrk="1" fontAlgn="base" hangingPunct="1">
        <a:spcBef>
          <a:spcPts val="291"/>
        </a:spcBef>
        <a:spcAft>
          <a:spcPct val="0"/>
        </a:spcAft>
        <a:buClr>
          <a:schemeClr val="tx2"/>
        </a:buClr>
        <a:buFont typeface="Arial" charset="0"/>
        <a:buChar char="–"/>
        <a:defRPr sz="1200" kern="1200">
          <a:solidFill>
            <a:schemeClr val="tx1"/>
          </a:solidFill>
          <a:latin typeface="Verdana" pitchFamily="34" charset="0"/>
          <a:ea typeface="Verdana" pitchFamily="34" charset="0"/>
          <a:cs typeface="Verdana" pitchFamily="34" charset="0"/>
        </a:defRPr>
      </a:lvl2pPr>
      <a:lvl3pPr marL="607219" indent="-202406" algn="l" rtl="0" eaLnBrk="1" fontAlgn="base" hangingPunct="1">
        <a:spcBef>
          <a:spcPct val="20000"/>
        </a:spcBef>
        <a:spcAft>
          <a:spcPct val="0"/>
        </a:spcAft>
        <a:buClr>
          <a:schemeClr val="tx2"/>
        </a:buClr>
        <a:buFont typeface="Arial" charset="0"/>
        <a:buChar char="•"/>
        <a:defRPr sz="1200" kern="1200">
          <a:solidFill>
            <a:schemeClr val="tx1"/>
          </a:solidFill>
          <a:latin typeface="Verdana" pitchFamily="34" charset="0"/>
          <a:ea typeface="Verdana" pitchFamily="34" charset="0"/>
          <a:cs typeface="Verdana" pitchFamily="34" charset="0"/>
        </a:defRPr>
      </a:lvl3pPr>
      <a:lvl4pPr marL="809625" indent="-202406" algn="l" rtl="0" eaLnBrk="1" fontAlgn="base" hangingPunct="1">
        <a:spcBef>
          <a:spcPct val="20000"/>
        </a:spcBef>
        <a:spcAft>
          <a:spcPct val="0"/>
        </a:spcAft>
        <a:buClr>
          <a:schemeClr val="tx2"/>
        </a:buClr>
        <a:buFont typeface="Arial" charset="0"/>
        <a:buChar char="–"/>
        <a:defRPr sz="1200" kern="1200">
          <a:solidFill>
            <a:schemeClr val="tx1"/>
          </a:solidFill>
          <a:latin typeface="Verdana" pitchFamily="34" charset="0"/>
          <a:ea typeface="Verdana" pitchFamily="34" charset="0"/>
          <a:cs typeface="Verdana" pitchFamily="34" charset="0"/>
        </a:defRPr>
      </a:lvl4pPr>
      <a:lvl5pPr marL="1012031" indent="-202406" algn="l" rtl="0" eaLnBrk="1" fontAlgn="base" hangingPunct="1">
        <a:spcBef>
          <a:spcPct val="20000"/>
        </a:spcBef>
        <a:spcAft>
          <a:spcPct val="0"/>
        </a:spcAft>
        <a:buClr>
          <a:schemeClr val="tx2"/>
        </a:buClr>
        <a:buFont typeface="Arial" charset="0"/>
        <a:buChar char="»"/>
        <a:defRPr sz="1200" kern="1200">
          <a:solidFill>
            <a:schemeClr val="tx1"/>
          </a:solidFill>
          <a:latin typeface="Verdana" pitchFamily="34" charset="0"/>
          <a:ea typeface="Verdana" pitchFamily="34" charset="0"/>
          <a:cs typeface="Verdana"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200" y="283500"/>
            <a:ext cx="8748000" cy="567000"/>
          </a:xfrm>
          <a:prstGeom prst="rect">
            <a:avLst/>
          </a:prstGeom>
        </p:spPr>
        <p:txBody>
          <a:bodyPr vert="horz" lIns="91440" tIns="45720" rIns="91440" bIns="45720" rtlCol="0" anchor="t" anchorCtr="0">
            <a:noAutofit/>
          </a:bodyPr>
          <a:lstStyle/>
          <a:p>
            <a:r>
              <a:rPr lang="en-US"/>
              <a:t>Click to edit Master title style</a:t>
            </a:r>
            <a:endParaRPr lang="nl-NL"/>
          </a:p>
        </p:txBody>
      </p:sp>
      <p:sp>
        <p:nvSpPr>
          <p:cNvPr id="3" name="Text Placeholder 2"/>
          <p:cNvSpPr>
            <a:spLocks noGrp="1"/>
          </p:cNvSpPr>
          <p:nvPr>
            <p:ph type="body" idx="1"/>
          </p:nvPr>
        </p:nvSpPr>
        <p:spPr>
          <a:xfrm>
            <a:off x="140400" y="1090800"/>
            <a:ext cx="8748000" cy="34749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Slide Number Placeholder 5"/>
          <p:cNvSpPr>
            <a:spLocks noGrp="1"/>
          </p:cNvSpPr>
          <p:nvPr>
            <p:ph type="sldNum" sz="quarter" idx="4"/>
          </p:nvPr>
        </p:nvSpPr>
        <p:spPr>
          <a:xfrm>
            <a:off x="194400" y="4731990"/>
            <a:ext cx="637200" cy="273844"/>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pPr fontAlgn="auto">
              <a:spcBef>
                <a:spcPts val="0"/>
              </a:spcBef>
              <a:spcAft>
                <a:spcPts val="0"/>
              </a:spcAft>
            </a:pPr>
            <a:fld id="{DAF489CC-3B7A-4DA5-A8C0-4984788D0EC5}" type="slidenum">
              <a:rPr lang="nl-NL" smtClean="0">
                <a:solidFill>
                  <a:prstClr val="black"/>
                </a:solidFill>
              </a:rPr>
              <a:pPr fontAlgn="auto">
                <a:spcBef>
                  <a:spcPts val="0"/>
                </a:spcBef>
                <a:spcAft>
                  <a:spcPts val="0"/>
                </a:spcAft>
              </a:pPr>
              <a:t>‹N°›</a:t>
            </a:fld>
            <a:endParaRPr lang="nl-NL">
              <a:solidFill>
                <a:prstClr val="black"/>
              </a:solidFill>
            </a:endParaRPr>
          </a:p>
        </p:txBody>
      </p:sp>
      <p:sp>
        <p:nvSpPr>
          <p:cNvPr id="7" name="AddCustomFooter#1"/>
          <p:cNvSpPr txBox="1"/>
          <p:nvPr/>
        </p:nvSpPr>
        <p:spPr>
          <a:xfrm>
            <a:off x="190806" y="4743390"/>
            <a:ext cx="2327881" cy="400110"/>
          </a:xfrm>
          <a:prstGeom prst="rect">
            <a:avLst/>
          </a:prstGeom>
          <a:noFill/>
        </p:spPr>
        <p:txBody>
          <a:bodyPr wrap="none" rtlCol="0">
            <a:spAutoFit/>
          </a:bodyPr>
          <a:lstStyle/>
          <a:p>
            <a:pPr fontAlgn="auto">
              <a:spcBef>
                <a:spcPts val="0"/>
              </a:spcBef>
              <a:spcAft>
                <a:spcPts val="0"/>
              </a:spcAft>
            </a:pPr>
            <a:r>
              <a:rPr lang="en-US" sz="1000">
                <a:solidFill>
                  <a:prstClr val="black"/>
                </a:solidFill>
                <a:latin typeface="Verdana" pitchFamily="34" charset="0"/>
                <a:ea typeface="Verdana" pitchFamily="34" charset="0"/>
                <a:cs typeface="Verdana" pitchFamily="34" charset="0"/>
              </a:rPr>
              <a:t>       | © Worldline | 2016</a:t>
            </a:r>
          </a:p>
          <a:p>
            <a:pPr fontAlgn="auto">
              <a:spcBef>
                <a:spcPts val="0"/>
              </a:spcBef>
              <a:spcAft>
                <a:spcPts val="0"/>
              </a:spcAft>
            </a:pPr>
            <a:r>
              <a:rPr lang="en-US" sz="1000">
                <a:solidFill>
                  <a:prstClr val="black"/>
                </a:solidFill>
                <a:latin typeface="Verdana" pitchFamily="34" charset="0"/>
                <a:ea typeface="Verdana" pitchFamily="34" charset="0"/>
                <a:cs typeface="Verdana" pitchFamily="34" charset="0"/>
              </a:rPr>
              <a:t>Retail Business Value Proposition</a:t>
            </a:r>
          </a:p>
        </p:txBody>
      </p:sp>
    </p:spTree>
    <p:extLst>
      <p:ext uri="{BB962C8B-B14F-4D97-AF65-F5344CB8AC3E}">
        <p14:creationId xmlns:p14="http://schemas.microsoft.com/office/powerpoint/2010/main" val="358039290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4" r:id="rId6"/>
    <p:sldLayoutId id="2147483855" r:id="rId7"/>
    <p:sldLayoutId id="2147483856" r:id="rId8"/>
    <p:sldLayoutId id="2147483857" r:id="rId9"/>
  </p:sldLayoutIdLst>
  <p:hf hdr="0" ftr="0" dt="0"/>
  <p:txStyles>
    <p:titleStyle>
      <a:lvl1pPr algn="l" defTabSz="914400" rtl="0" eaLnBrk="1" latinLnBrk="0" hangingPunct="1">
        <a:spcBef>
          <a:spcPct val="0"/>
        </a:spcBef>
        <a:buNone/>
        <a:defRPr sz="1800" b="1" kern="120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Verdana" panose="020B0604030504040204" pitchFamily="34" charset="0"/>
        <a:buChar char="•"/>
        <a:defRPr sz="1600" kern="120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50813" y="283369"/>
            <a:ext cx="874871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lvl="0"/>
            <a:r>
              <a:rPr lang="nl-NL" altLang="de-DE"/>
              <a:t>Klik om de stijl te bewerken</a:t>
            </a:r>
          </a:p>
        </p:txBody>
      </p:sp>
      <p:sp>
        <p:nvSpPr>
          <p:cNvPr id="1027" name="Text Placeholder 2"/>
          <p:cNvSpPr>
            <a:spLocks noGrp="1"/>
          </p:cNvSpPr>
          <p:nvPr>
            <p:ph type="body" idx="1"/>
          </p:nvPr>
        </p:nvSpPr>
        <p:spPr bwMode="auto">
          <a:xfrm>
            <a:off x="139701" y="1090614"/>
            <a:ext cx="8748713" cy="347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lvl="0"/>
            <a:r>
              <a:rPr lang="nl-NL" altLang="de-DE"/>
              <a:t>Klik om de modelstijlen te bewerken</a:t>
            </a:r>
          </a:p>
          <a:p>
            <a:pPr lvl="1"/>
            <a:r>
              <a:rPr lang="nl-NL" altLang="de-DE"/>
              <a:t>Tweede niveau</a:t>
            </a:r>
          </a:p>
          <a:p>
            <a:pPr lvl="2"/>
            <a:r>
              <a:rPr lang="nl-NL" altLang="de-DE"/>
              <a:t>Derde niveau</a:t>
            </a:r>
          </a:p>
          <a:p>
            <a:pPr lvl="3"/>
            <a:r>
              <a:rPr lang="nl-NL" altLang="de-DE"/>
              <a:t>Vierde niveau</a:t>
            </a:r>
          </a:p>
          <a:p>
            <a:pPr lvl="4"/>
            <a:r>
              <a:rPr lang="nl-NL" altLang="de-DE"/>
              <a:t>Vijfde niveau</a:t>
            </a:r>
          </a:p>
        </p:txBody>
      </p:sp>
      <p:sp>
        <p:nvSpPr>
          <p:cNvPr id="4" name="Slide Number Placeholder 2"/>
          <p:cNvSpPr>
            <a:spLocks noGrp="1"/>
          </p:cNvSpPr>
          <p:nvPr>
            <p:ph type="sldNum" sz="quarter" idx="4"/>
          </p:nvPr>
        </p:nvSpPr>
        <p:spPr>
          <a:xfrm>
            <a:off x="146621" y="4623978"/>
            <a:ext cx="2057400" cy="243506"/>
          </a:xfrm>
          <a:prstGeom prst="rect">
            <a:avLst/>
          </a:prstGeom>
        </p:spPr>
        <p:txBody>
          <a:bodyPr vert="horz" lIns="68580" tIns="34290" rIns="68580" bIns="34290" rtlCol="0" anchor="ctr"/>
          <a:lstStyle>
            <a:lvl1pPr algn="l">
              <a:defRPr sz="800">
                <a:solidFill>
                  <a:schemeClr val="tx1">
                    <a:tint val="75000"/>
                  </a:schemeClr>
                </a:solidFill>
              </a:defRPr>
            </a:lvl1pPr>
          </a:lstStyle>
          <a:p>
            <a:fld id="{E8483527-B110-4FE6-9C4C-4CD5B3CABFAE}" type="slidenum">
              <a:rPr lang="en-GB" smtClean="0">
                <a:solidFill>
                  <a:prstClr val="black">
                    <a:tint val="75000"/>
                  </a:prstClr>
                </a:solidFill>
                <a:latin typeface="Verdana" pitchFamily="34" charset="0"/>
                <a:cs typeface="Arial" charset="0"/>
              </a:rPr>
              <a:pPr/>
              <a:t>‹N°›</a:t>
            </a:fld>
            <a:endParaRPr lang="en-GB">
              <a:solidFill>
                <a:prstClr val="black">
                  <a:tint val="75000"/>
                </a:prstClr>
              </a:solidFill>
              <a:latin typeface="Verdana" pitchFamily="34" charset="0"/>
              <a:cs typeface="Arial" charset="0"/>
            </a:endParaRPr>
          </a:p>
        </p:txBody>
      </p:sp>
    </p:spTree>
    <p:extLst>
      <p:ext uri="{BB962C8B-B14F-4D97-AF65-F5344CB8AC3E}">
        <p14:creationId xmlns:p14="http://schemas.microsoft.com/office/powerpoint/2010/main" val="2686056519"/>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Lst>
  <p:hf hdr="0" ftr="0" dt="0"/>
  <p:txStyles>
    <p:titleStyle>
      <a:lvl1pPr algn="l" rtl="0" eaLnBrk="1" fontAlgn="base" hangingPunct="1">
        <a:spcBef>
          <a:spcPct val="0"/>
        </a:spcBef>
        <a:spcAft>
          <a:spcPct val="0"/>
        </a:spcAft>
        <a:defRPr sz="1800" b="1" kern="1200">
          <a:solidFill>
            <a:schemeClr val="tx1"/>
          </a:solidFill>
          <a:latin typeface="Verdana" pitchFamily="34" charset="0"/>
          <a:ea typeface="Verdana" pitchFamily="34" charset="0"/>
          <a:cs typeface="Verdana" pitchFamily="34" charset="0"/>
        </a:defRPr>
      </a:lvl1pPr>
      <a:lvl2pPr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2pPr>
      <a:lvl3pPr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3pPr>
      <a:lvl4pPr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4pPr>
      <a:lvl5pPr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5pPr>
      <a:lvl6pPr marL="342900"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6pPr>
      <a:lvl7pPr marL="685800"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7pPr>
      <a:lvl8pPr marL="1028700"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8pPr>
      <a:lvl9pPr marL="1371600" algn="l" rtl="0" eaLnBrk="1" fontAlgn="base" hangingPunct="1">
        <a:spcBef>
          <a:spcPct val="0"/>
        </a:spcBef>
        <a:spcAft>
          <a:spcPct val="0"/>
        </a:spcAft>
        <a:defRPr sz="1800" b="1">
          <a:solidFill>
            <a:schemeClr val="tx1"/>
          </a:solidFill>
          <a:latin typeface="Verdana" pitchFamily="34" charset="0"/>
          <a:ea typeface="Verdana" pitchFamily="34" charset="0"/>
          <a:cs typeface="Verdana" pitchFamily="34" charset="0"/>
        </a:defRPr>
      </a:lvl9pPr>
    </p:titleStyle>
    <p:bodyStyle>
      <a:lvl1pPr marL="202406" indent="-202406" algn="l" rtl="0" eaLnBrk="1" fontAlgn="base" hangingPunct="1">
        <a:spcBef>
          <a:spcPct val="20000"/>
        </a:spcBef>
        <a:spcAft>
          <a:spcPct val="0"/>
        </a:spcAft>
        <a:buClr>
          <a:schemeClr val="tx2"/>
        </a:buClr>
        <a:buFont typeface="Lucida Sans Unicode" pitchFamily="34" charset="0"/>
        <a:buChar char="▶"/>
        <a:defRPr sz="1200" kern="1200">
          <a:solidFill>
            <a:schemeClr val="tx1"/>
          </a:solidFill>
          <a:latin typeface="Verdana" pitchFamily="34" charset="0"/>
          <a:ea typeface="Verdana" pitchFamily="34" charset="0"/>
          <a:cs typeface="Verdana" pitchFamily="34" charset="0"/>
        </a:defRPr>
      </a:lvl1pPr>
      <a:lvl2pPr marL="404813" indent="-202406" algn="l" rtl="0" eaLnBrk="1" fontAlgn="base" hangingPunct="1">
        <a:spcBef>
          <a:spcPts val="291"/>
        </a:spcBef>
        <a:spcAft>
          <a:spcPct val="0"/>
        </a:spcAft>
        <a:buClr>
          <a:schemeClr val="tx2"/>
        </a:buClr>
        <a:buFont typeface="Arial" charset="0"/>
        <a:buChar char="–"/>
        <a:defRPr sz="1200" kern="1200">
          <a:solidFill>
            <a:schemeClr val="tx1"/>
          </a:solidFill>
          <a:latin typeface="Verdana" pitchFamily="34" charset="0"/>
          <a:ea typeface="Verdana" pitchFamily="34" charset="0"/>
          <a:cs typeface="Verdana" pitchFamily="34" charset="0"/>
        </a:defRPr>
      </a:lvl2pPr>
      <a:lvl3pPr marL="607219" indent="-202406" algn="l" rtl="0" eaLnBrk="1" fontAlgn="base" hangingPunct="1">
        <a:spcBef>
          <a:spcPct val="20000"/>
        </a:spcBef>
        <a:spcAft>
          <a:spcPct val="0"/>
        </a:spcAft>
        <a:buClr>
          <a:schemeClr val="tx2"/>
        </a:buClr>
        <a:buFont typeface="Arial" charset="0"/>
        <a:buChar char="•"/>
        <a:defRPr sz="1200" kern="1200">
          <a:solidFill>
            <a:schemeClr val="tx1"/>
          </a:solidFill>
          <a:latin typeface="Verdana" pitchFamily="34" charset="0"/>
          <a:ea typeface="Verdana" pitchFamily="34" charset="0"/>
          <a:cs typeface="Verdana" pitchFamily="34" charset="0"/>
        </a:defRPr>
      </a:lvl3pPr>
      <a:lvl4pPr marL="809625" indent="-202406" algn="l" rtl="0" eaLnBrk="1" fontAlgn="base" hangingPunct="1">
        <a:spcBef>
          <a:spcPct val="20000"/>
        </a:spcBef>
        <a:spcAft>
          <a:spcPct val="0"/>
        </a:spcAft>
        <a:buClr>
          <a:schemeClr val="tx2"/>
        </a:buClr>
        <a:buFont typeface="Arial" charset="0"/>
        <a:buChar char="–"/>
        <a:defRPr sz="1200" kern="1200">
          <a:solidFill>
            <a:schemeClr val="tx1"/>
          </a:solidFill>
          <a:latin typeface="Verdana" pitchFamily="34" charset="0"/>
          <a:ea typeface="Verdana" pitchFamily="34" charset="0"/>
          <a:cs typeface="Verdana" pitchFamily="34" charset="0"/>
        </a:defRPr>
      </a:lvl4pPr>
      <a:lvl5pPr marL="1012031" indent="-202406" algn="l" rtl="0" eaLnBrk="1" fontAlgn="base" hangingPunct="1">
        <a:spcBef>
          <a:spcPct val="20000"/>
        </a:spcBef>
        <a:spcAft>
          <a:spcPct val="0"/>
        </a:spcAft>
        <a:buClr>
          <a:schemeClr val="tx2"/>
        </a:buClr>
        <a:buFont typeface="Arial" charset="0"/>
        <a:buChar char="»"/>
        <a:defRPr sz="1200" kern="1200">
          <a:solidFill>
            <a:schemeClr val="tx1"/>
          </a:solidFill>
          <a:latin typeface="Verdana" pitchFamily="34" charset="0"/>
          <a:ea typeface="Verdana" pitchFamily="34" charset="0"/>
          <a:cs typeface="Verdana"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notesSlide" Target="../notesSlides/notesSlide3.xml"/><Relationship Id="rId16" Type="http://schemas.openxmlformats.org/officeDocument/2006/relationships/image" Target="../media/image110.svg"/><Relationship Id="rId1" Type="http://schemas.openxmlformats.org/officeDocument/2006/relationships/slideLayout" Target="../slideLayouts/slideLayout27.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svg"/></Relationships>
</file>

<file path=ppt/slides/_rels/slide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hyperlink" Target="https://notepad-plus-plus.org/downloads/v7.8.8/"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337" y="1167167"/>
            <a:ext cx="7681326" cy="1436291"/>
          </a:xfrm>
        </p:spPr>
        <p:txBody>
          <a:bodyPr/>
          <a:lstStyle/>
          <a:p>
            <a:r>
              <a:rPr lang="fr-FR" sz="3600" b="1" dirty="0">
                <a:latin typeface="Stag Medium" panose="02000603060000020004" pitchFamily="50" charset="0"/>
              </a:rPr>
              <a:t>Stage d’observation de 3è</a:t>
            </a:r>
            <a:br>
              <a:rPr lang="fr-FR" sz="1000" b="1" dirty="0">
                <a:latin typeface="Stag Medium" panose="02000603060000020004" pitchFamily="50" charset="0"/>
              </a:rPr>
            </a:br>
            <a:r>
              <a:rPr lang="fr-FR" b="1" dirty="0">
                <a:latin typeface="Stag Medium" panose="02000603060000020004" pitchFamily="50" charset="0"/>
              </a:rPr>
              <a:t>Découvrir HTML et CSS</a:t>
            </a:r>
            <a:endParaRPr lang="fr-FR" sz="4000" b="1" dirty="0">
              <a:latin typeface="Stag Medium" panose="02000603060000020004" pitchFamily="50" charset="0"/>
            </a:endParaRPr>
          </a:p>
        </p:txBody>
      </p:sp>
      <p:sp>
        <p:nvSpPr>
          <p:cNvPr id="3" name="Title 1">
            <a:extLst>
              <a:ext uri="{FF2B5EF4-FFF2-40B4-BE49-F238E27FC236}">
                <a16:creationId xmlns:a16="http://schemas.microsoft.com/office/drawing/2014/main" id="{453A2F94-6841-43E5-96D3-91E79FE5185D}"/>
              </a:ext>
            </a:extLst>
          </p:cNvPr>
          <p:cNvSpPr txBox="1">
            <a:spLocks/>
          </p:cNvSpPr>
          <p:nvPr/>
        </p:nvSpPr>
        <p:spPr>
          <a:xfrm>
            <a:off x="731337" y="3844687"/>
            <a:ext cx="2857897" cy="573490"/>
          </a:xfrm>
          <a:prstGeom prst="rect">
            <a:avLst/>
          </a:prstGeom>
        </p:spPr>
        <p:txBody>
          <a:bodyPr vert="horz" wrap="square" lIns="0" tIns="0" rIns="0" bIns="0" rtlCol="0" anchor="ctr" anchorCtr="0">
            <a:spAutoFit/>
          </a:bodyPr>
          <a:lstStyle>
            <a:lvl1pPr algn="l" defTabSz="914400" rtl="0" eaLnBrk="1" latinLnBrk="0" hangingPunct="1">
              <a:lnSpc>
                <a:spcPts val="5625"/>
              </a:lnSpc>
              <a:spcBef>
                <a:spcPct val="0"/>
              </a:spcBef>
              <a:buNone/>
              <a:defRPr sz="4800" b="0" i="0" kern="1200" baseline="0">
                <a:solidFill>
                  <a:schemeClr val="bg1"/>
                </a:solidFill>
                <a:latin typeface="+mj-lt"/>
                <a:ea typeface="Stag Sans Light" charset="0"/>
                <a:cs typeface="Stag Sans Light" charset="0"/>
              </a:defRPr>
            </a:lvl1pPr>
          </a:lstStyle>
          <a:p>
            <a:r>
              <a:rPr lang="fr-FR" sz="1200" dirty="0">
                <a:latin typeface="Stag Medium" panose="02000603060000020004" pitchFamily="50" charset="0"/>
              </a:rPr>
              <a:t>Pierre Bigot de La Touanne - Consultant</a:t>
            </a:r>
            <a:endParaRPr lang="fr-FR" sz="1050" dirty="0">
              <a:latin typeface="Stag Medium" panose="02000603060000020004" pitchFamily="50" charset="0"/>
            </a:endParaRPr>
          </a:p>
        </p:txBody>
      </p:sp>
    </p:spTree>
    <p:extLst>
      <p:ext uri="{BB962C8B-B14F-4D97-AF65-F5344CB8AC3E}">
        <p14:creationId xmlns:p14="http://schemas.microsoft.com/office/powerpoint/2010/main" val="647365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3203848" y="1995686"/>
            <a:ext cx="5395546" cy="1080120"/>
          </a:xfrm>
        </p:spPr>
        <p:txBody>
          <a:bodyPr/>
          <a:lstStyle/>
          <a:p>
            <a:br>
              <a:rPr lang="fr-FR" dirty="0">
                <a:latin typeface="Verdana"/>
                <a:ea typeface="Verdana"/>
              </a:rPr>
            </a:br>
            <a:r>
              <a:rPr lang="fr-FR" dirty="0">
                <a:latin typeface="Verdana"/>
                <a:ea typeface="Verdana"/>
              </a:rPr>
              <a:t>Un peu de style ?</a:t>
            </a:r>
            <a:endParaRPr lang="fr-FR" sz="2400" dirty="0"/>
          </a:p>
        </p:txBody>
      </p:sp>
    </p:spTree>
    <p:extLst>
      <p:ext uri="{BB962C8B-B14F-4D97-AF65-F5344CB8AC3E}">
        <p14:creationId xmlns:p14="http://schemas.microsoft.com/office/powerpoint/2010/main" val="271607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ctr" anchorCtr="0" compatLnSpc="1">
            <a:prstTxWarp prst="textNoShape">
              <a:avLst/>
            </a:prstTxWarp>
          </a:bodyPr>
          <a:lstStyle/>
          <a:p>
            <a:r>
              <a:rPr lang="fr-FR" dirty="0"/>
              <a:t>Le CSS</a:t>
            </a:r>
          </a:p>
        </p:txBody>
      </p:sp>
      <p:sp>
        <p:nvSpPr>
          <p:cNvPr id="8" name="Espace réservé du contenu 7">
            <a:extLst>
              <a:ext uri="{FF2B5EF4-FFF2-40B4-BE49-F238E27FC236}">
                <a16:creationId xmlns:a16="http://schemas.microsoft.com/office/drawing/2014/main" id="{945334D8-93E7-407F-B94A-40409D952828}"/>
              </a:ext>
            </a:extLst>
          </p:cNvPr>
          <p:cNvSpPr>
            <a:spLocks noGrp="1"/>
          </p:cNvSpPr>
          <p:nvPr>
            <p:ph idx="1"/>
          </p:nvPr>
        </p:nvSpPr>
        <p:spPr>
          <a:xfrm>
            <a:off x="162002" y="952501"/>
            <a:ext cx="8551691" cy="4084320"/>
          </a:xfrm>
        </p:spPr>
        <p:txBody>
          <a:bodyPr/>
          <a:lstStyle/>
          <a:p>
            <a:r>
              <a:rPr lang="fr-FR" sz="1400" dirty="0">
                <a:latin typeface="Verdana"/>
                <a:ea typeface="Verdana"/>
              </a:rPr>
              <a:t>Le </a:t>
            </a:r>
            <a:r>
              <a:rPr lang="fr-FR" sz="1400" b="1" dirty="0">
                <a:latin typeface="Verdana"/>
                <a:ea typeface="Verdana"/>
              </a:rPr>
              <a:t>HTML</a:t>
            </a:r>
            <a:r>
              <a:rPr lang="fr-FR" sz="1400" dirty="0">
                <a:latin typeface="Verdana"/>
                <a:ea typeface="Verdana"/>
              </a:rPr>
              <a:t> permet d’ajouter les informations à afficher, mais s’il est tout seul, le contenu de la page qui va s’afficher à l’écran ne sera pas très joli.</a:t>
            </a:r>
          </a:p>
          <a:p>
            <a:endParaRPr lang="fr-FR" sz="1400" dirty="0">
              <a:latin typeface="Verdana"/>
              <a:ea typeface="Verdana"/>
            </a:endParaRPr>
          </a:p>
          <a:p>
            <a:r>
              <a:rPr lang="fr-FR" sz="1400" dirty="0">
                <a:latin typeface="Verdana"/>
                <a:ea typeface="Verdana"/>
              </a:rPr>
              <a:t>Le </a:t>
            </a:r>
            <a:r>
              <a:rPr lang="fr-FR" sz="1400" b="1" dirty="0">
                <a:latin typeface="Verdana"/>
                <a:ea typeface="Verdana"/>
              </a:rPr>
              <a:t>CSS</a:t>
            </a:r>
            <a:r>
              <a:rPr lang="fr-FR" sz="1400" dirty="0">
                <a:latin typeface="Verdana"/>
                <a:ea typeface="Verdana"/>
              </a:rPr>
              <a:t> permet donc de donner, pour tout ou partie des éléments d’une page HTML, des indications de style (gras, couleur du texte ou de l’arrière-plan…)</a:t>
            </a:r>
          </a:p>
          <a:p>
            <a:endParaRPr lang="fr-FR" sz="1400" dirty="0">
              <a:latin typeface="Verdana"/>
              <a:ea typeface="Verdana"/>
            </a:endParaRPr>
          </a:p>
          <a:p>
            <a:r>
              <a:rPr lang="fr-FR" sz="1400" dirty="0">
                <a:latin typeface="Verdana"/>
                <a:ea typeface="Verdana"/>
              </a:rPr>
              <a:t>Ca marche comme ceci :</a:t>
            </a:r>
          </a:p>
          <a:p>
            <a:pPr marL="541311" lvl="2" indent="0">
              <a:buNone/>
            </a:pPr>
            <a:r>
              <a:rPr lang="fr-FR" sz="1050" dirty="0">
                <a:latin typeface="Courier New" panose="02070309020205020404" pitchFamily="49" charset="0"/>
                <a:ea typeface="Verdana"/>
                <a:cs typeface="Courier New" panose="02070309020205020404" pitchFamily="49" charset="0"/>
              </a:rPr>
              <a:t>sélecteur {</a:t>
            </a:r>
          </a:p>
          <a:p>
            <a:pPr marL="541311" lvl="2" indent="0">
              <a:buNone/>
            </a:pPr>
            <a:r>
              <a:rPr lang="fr-FR" sz="1050" dirty="0">
                <a:latin typeface="Courier New" panose="02070309020205020404" pitchFamily="49" charset="0"/>
                <a:ea typeface="Verdana"/>
                <a:cs typeface="Courier New" panose="02070309020205020404" pitchFamily="49" charset="0"/>
              </a:rPr>
              <a:t>propriété: valeur;</a:t>
            </a:r>
          </a:p>
          <a:p>
            <a:pPr marL="541311" lvl="2" indent="0">
              <a:buNone/>
            </a:pPr>
            <a:r>
              <a:rPr lang="fr-FR" sz="1050" dirty="0">
                <a:latin typeface="Courier New" panose="02070309020205020404" pitchFamily="49" charset="0"/>
                <a:ea typeface="Verdana"/>
                <a:cs typeface="Courier New" panose="02070309020205020404" pitchFamily="49" charset="0"/>
              </a:rPr>
              <a:t>}</a:t>
            </a:r>
          </a:p>
          <a:p>
            <a:pPr marL="271449" lvl="1" indent="0">
              <a:buNone/>
            </a:pPr>
            <a:r>
              <a:rPr lang="fr-FR" sz="1400" dirty="0">
                <a:latin typeface="Verdana"/>
                <a:ea typeface="Verdana"/>
              </a:rPr>
              <a:t>Le </a:t>
            </a:r>
            <a:r>
              <a:rPr lang="fr-FR" sz="1400" b="1" dirty="0">
                <a:latin typeface="Verdana"/>
                <a:ea typeface="Verdana"/>
              </a:rPr>
              <a:t>sélecteur</a:t>
            </a:r>
            <a:r>
              <a:rPr lang="fr-FR" sz="1400" dirty="0">
                <a:latin typeface="Verdana"/>
                <a:ea typeface="Verdana"/>
              </a:rPr>
              <a:t>, c'est la balise HTML </a:t>
            </a:r>
            <a:r>
              <a:rPr lang="fr-FR" sz="1400" i="1" dirty="0">
                <a:latin typeface="Verdana"/>
                <a:ea typeface="Verdana"/>
              </a:rPr>
              <a:t>(body ; h1 ; p ; etc…)</a:t>
            </a:r>
            <a:r>
              <a:rPr lang="fr-FR" sz="1400" dirty="0">
                <a:latin typeface="Verdana"/>
                <a:ea typeface="Verdana"/>
              </a:rPr>
              <a:t>, l'identifiant </a:t>
            </a:r>
            <a:r>
              <a:rPr lang="fr-FR" sz="1400" i="1" dirty="0">
                <a:latin typeface="Verdana"/>
                <a:ea typeface="Verdana"/>
              </a:rPr>
              <a:t>(id) </a:t>
            </a:r>
            <a:r>
              <a:rPr lang="fr-FR" sz="1400" dirty="0">
                <a:latin typeface="Verdana"/>
                <a:ea typeface="Verdana"/>
              </a:rPr>
              <a:t>ou la classe </a:t>
            </a:r>
            <a:r>
              <a:rPr lang="fr-FR" sz="1400" i="1" dirty="0">
                <a:latin typeface="Verdana"/>
                <a:ea typeface="Verdana"/>
              </a:rPr>
              <a:t>(class)</a:t>
            </a:r>
            <a:endParaRPr lang="fr-FR" sz="1400" dirty="0">
              <a:latin typeface="Verdana"/>
              <a:ea typeface="Verdana"/>
            </a:endParaRPr>
          </a:p>
          <a:p>
            <a:pPr marL="271449" lvl="1" indent="0">
              <a:buNone/>
            </a:pPr>
            <a:endParaRPr lang="fr-FR" sz="1400" dirty="0">
              <a:latin typeface="Verdana"/>
              <a:ea typeface="Verdana"/>
            </a:endParaRPr>
          </a:p>
          <a:p>
            <a:pPr marL="271449" lvl="1" indent="0">
              <a:buNone/>
            </a:pPr>
            <a:r>
              <a:rPr lang="fr-FR" sz="1400" dirty="0">
                <a:latin typeface="Verdana"/>
                <a:ea typeface="Verdana"/>
              </a:rPr>
              <a:t>La </a:t>
            </a:r>
            <a:r>
              <a:rPr lang="fr-FR" sz="1400" b="1" dirty="0">
                <a:latin typeface="Verdana"/>
                <a:ea typeface="Verdana"/>
              </a:rPr>
              <a:t>propriété</a:t>
            </a:r>
            <a:r>
              <a:rPr lang="fr-FR" sz="1400" dirty="0">
                <a:latin typeface="Verdana"/>
                <a:ea typeface="Verdana"/>
              </a:rPr>
              <a:t>, c'est l'attribut qu'on veut appliquer </a:t>
            </a:r>
            <a:r>
              <a:rPr lang="fr-FR" sz="1400" i="1" dirty="0">
                <a:latin typeface="Verdana"/>
                <a:ea typeface="Verdana"/>
              </a:rPr>
              <a:t>(font ; background ; </a:t>
            </a:r>
            <a:r>
              <a:rPr lang="fr-FR" sz="1400" i="1" dirty="0" err="1">
                <a:latin typeface="Verdana"/>
                <a:ea typeface="Verdana"/>
              </a:rPr>
              <a:t>margin</a:t>
            </a:r>
            <a:r>
              <a:rPr lang="fr-FR" sz="1400" i="1" dirty="0">
                <a:latin typeface="Verdana"/>
                <a:ea typeface="Verdana"/>
              </a:rPr>
              <a:t> ; etc…) </a:t>
            </a:r>
          </a:p>
          <a:p>
            <a:pPr marL="271449" lvl="1" indent="0">
              <a:buNone/>
            </a:pPr>
            <a:endParaRPr lang="fr-FR" sz="1400" i="1" dirty="0">
              <a:latin typeface="Verdana"/>
              <a:ea typeface="Verdana"/>
            </a:endParaRPr>
          </a:p>
          <a:p>
            <a:pPr marL="271449" lvl="1" indent="0">
              <a:buNone/>
            </a:pPr>
            <a:r>
              <a:rPr lang="fr-FR" sz="1400" dirty="0">
                <a:latin typeface="Verdana"/>
                <a:ea typeface="Verdana"/>
              </a:rPr>
              <a:t>Et enfin la </a:t>
            </a:r>
            <a:r>
              <a:rPr lang="fr-FR" sz="1400" b="1" dirty="0">
                <a:latin typeface="Verdana"/>
                <a:ea typeface="Verdana"/>
              </a:rPr>
              <a:t>valeur</a:t>
            </a:r>
            <a:r>
              <a:rPr lang="fr-FR" sz="1400" dirty="0">
                <a:latin typeface="Verdana"/>
                <a:ea typeface="Verdana"/>
              </a:rPr>
              <a:t>, c’est ce qui précise les caractéristiques de la propriété </a:t>
            </a:r>
            <a:r>
              <a:rPr lang="fr-FR" sz="1400" i="1" dirty="0">
                <a:latin typeface="Verdana"/>
                <a:ea typeface="Verdana"/>
              </a:rPr>
              <a:t>(12px ; </a:t>
            </a:r>
            <a:r>
              <a:rPr lang="fr-FR" sz="1400" i="1" dirty="0" err="1">
                <a:latin typeface="Verdana"/>
                <a:ea typeface="Verdana"/>
              </a:rPr>
              <a:t>red</a:t>
            </a:r>
            <a:r>
              <a:rPr lang="fr-FR" sz="1400" i="1" dirty="0">
                <a:latin typeface="Verdana"/>
                <a:ea typeface="Verdana"/>
              </a:rPr>
              <a:t> ; etc…)</a:t>
            </a:r>
            <a:endParaRPr lang="fr-FR" sz="1400" dirty="0">
              <a:latin typeface="Verdana"/>
              <a:ea typeface="Verdana"/>
            </a:endParaRPr>
          </a:p>
        </p:txBody>
      </p:sp>
    </p:spTree>
    <p:extLst>
      <p:ext uri="{BB962C8B-B14F-4D97-AF65-F5344CB8AC3E}">
        <p14:creationId xmlns:p14="http://schemas.microsoft.com/office/powerpoint/2010/main" val="4238414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ctr" anchorCtr="0" compatLnSpc="1">
            <a:prstTxWarp prst="textNoShape">
              <a:avLst/>
            </a:prstTxWarp>
          </a:bodyPr>
          <a:lstStyle/>
          <a:p>
            <a:r>
              <a:rPr lang="fr-FR" dirty="0"/>
              <a:t>Le CSS</a:t>
            </a:r>
          </a:p>
        </p:txBody>
      </p:sp>
      <p:sp>
        <p:nvSpPr>
          <p:cNvPr id="8" name="Espace réservé du contenu 7">
            <a:extLst>
              <a:ext uri="{FF2B5EF4-FFF2-40B4-BE49-F238E27FC236}">
                <a16:creationId xmlns:a16="http://schemas.microsoft.com/office/drawing/2014/main" id="{945334D8-93E7-407F-B94A-40409D952828}"/>
              </a:ext>
            </a:extLst>
          </p:cNvPr>
          <p:cNvSpPr>
            <a:spLocks noGrp="1"/>
          </p:cNvSpPr>
          <p:nvPr>
            <p:ph idx="1"/>
          </p:nvPr>
        </p:nvSpPr>
        <p:spPr>
          <a:xfrm>
            <a:off x="162002" y="952501"/>
            <a:ext cx="8551691" cy="4084320"/>
          </a:xfrm>
        </p:spPr>
        <p:txBody>
          <a:bodyPr/>
          <a:lstStyle/>
          <a:p>
            <a:r>
              <a:rPr lang="fr-FR" sz="1400" b="1" dirty="0">
                <a:latin typeface="Verdana"/>
                <a:ea typeface="Verdana"/>
              </a:rPr>
              <a:t>Etape 1 </a:t>
            </a:r>
            <a:r>
              <a:rPr lang="fr-FR" sz="1400" dirty="0">
                <a:latin typeface="Verdana"/>
                <a:ea typeface="Verdana"/>
              </a:rPr>
              <a:t>: créer une feuille de style CSS (fichier qu’on appellera </a:t>
            </a:r>
            <a:r>
              <a:rPr lang="fr-FR" sz="1400" i="1" dirty="0">
                <a:latin typeface="Verdana"/>
                <a:ea typeface="Verdana"/>
              </a:rPr>
              <a:t>style.css</a:t>
            </a:r>
            <a:r>
              <a:rPr lang="fr-FR" sz="1400" dirty="0">
                <a:latin typeface="Verdana"/>
                <a:ea typeface="Verdana"/>
              </a:rPr>
              <a:t>) et y mettre les éléments dont on aura besoin.</a:t>
            </a:r>
          </a:p>
          <a:p>
            <a:pPr lvl="1"/>
            <a:r>
              <a:rPr lang="fr-FR" sz="1400" dirty="0">
                <a:latin typeface="Verdana"/>
                <a:ea typeface="Verdana"/>
              </a:rPr>
              <a:t>Créer, dans Notepad++, un nouveau document</a:t>
            </a:r>
          </a:p>
          <a:p>
            <a:pPr lvl="1"/>
            <a:r>
              <a:rPr lang="fr-FR" sz="1400" dirty="0">
                <a:latin typeface="Verdana"/>
                <a:ea typeface="Verdana"/>
              </a:rPr>
              <a:t>Ajouter du style pour la balise &lt;h1&gt; et la balise &lt;p&gt; par exemple :</a:t>
            </a:r>
          </a:p>
          <a:p>
            <a:pPr marL="812760" lvl="3" indent="0">
              <a:buNone/>
            </a:pPr>
            <a:r>
              <a:rPr lang="en-US" sz="1000" dirty="0">
                <a:latin typeface="Courier New" panose="02070309020205020404" pitchFamily="49" charset="0"/>
                <a:ea typeface="Verdana"/>
                <a:cs typeface="Courier New" panose="02070309020205020404" pitchFamily="49" charset="0"/>
              </a:rPr>
              <a:t>h1 {</a:t>
            </a:r>
          </a:p>
          <a:p>
            <a:pPr marL="812760" lvl="3" indent="0">
              <a:buNone/>
            </a:pPr>
            <a:r>
              <a:rPr lang="en-US" sz="1000" dirty="0">
                <a:latin typeface="Courier New" panose="02070309020205020404" pitchFamily="49" charset="0"/>
                <a:ea typeface="Verdana"/>
                <a:cs typeface="Courier New" panose="02070309020205020404" pitchFamily="49" charset="0"/>
              </a:rPr>
              <a:t>  color: blue;</a:t>
            </a:r>
          </a:p>
          <a:p>
            <a:pPr marL="812760" lvl="3" indent="0">
              <a:buNone/>
            </a:pPr>
            <a:r>
              <a:rPr lang="en-US" sz="1000" dirty="0">
                <a:latin typeface="Courier New" panose="02070309020205020404" pitchFamily="49" charset="0"/>
                <a:ea typeface="Verdana"/>
                <a:cs typeface="Courier New" panose="02070309020205020404" pitchFamily="49" charset="0"/>
              </a:rPr>
              <a:t>  background-color: yellow;</a:t>
            </a:r>
          </a:p>
          <a:p>
            <a:pPr marL="812760" lvl="3" indent="0">
              <a:buNone/>
            </a:pPr>
            <a:r>
              <a:rPr lang="en-US" sz="1000" dirty="0">
                <a:latin typeface="Courier New" panose="02070309020205020404" pitchFamily="49" charset="0"/>
                <a:ea typeface="Verdana"/>
                <a:cs typeface="Courier New" panose="02070309020205020404" pitchFamily="49" charset="0"/>
              </a:rPr>
              <a:t>  border: 1px solid black;</a:t>
            </a:r>
          </a:p>
          <a:p>
            <a:pPr marL="812760" lvl="3" indent="0">
              <a:buNone/>
            </a:pPr>
            <a:r>
              <a:rPr lang="en-US" sz="1000" dirty="0">
                <a:latin typeface="Courier New" panose="02070309020205020404" pitchFamily="49" charset="0"/>
                <a:ea typeface="Verdana"/>
                <a:cs typeface="Courier New" panose="02070309020205020404" pitchFamily="49" charset="0"/>
              </a:rPr>
              <a:t>}</a:t>
            </a:r>
          </a:p>
          <a:p>
            <a:pPr marL="812760" lvl="3" indent="0">
              <a:buNone/>
            </a:pPr>
            <a:endParaRPr lang="en-US" sz="1000" dirty="0">
              <a:latin typeface="Courier New" panose="02070309020205020404" pitchFamily="49" charset="0"/>
              <a:ea typeface="Verdana"/>
              <a:cs typeface="Courier New" panose="02070309020205020404" pitchFamily="49" charset="0"/>
            </a:endParaRPr>
          </a:p>
          <a:p>
            <a:pPr marL="812760" lvl="3" indent="0">
              <a:buNone/>
            </a:pPr>
            <a:r>
              <a:rPr lang="en-US" sz="1000" dirty="0">
                <a:latin typeface="Courier New" panose="02070309020205020404" pitchFamily="49" charset="0"/>
                <a:ea typeface="Verdana"/>
                <a:cs typeface="Courier New" panose="02070309020205020404" pitchFamily="49" charset="0"/>
              </a:rPr>
              <a:t>p {</a:t>
            </a:r>
          </a:p>
          <a:p>
            <a:pPr marL="812760" lvl="3" indent="0">
              <a:buNone/>
            </a:pPr>
            <a:r>
              <a:rPr lang="en-US" sz="1000" dirty="0">
                <a:latin typeface="Courier New" panose="02070309020205020404" pitchFamily="49" charset="0"/>
                <a:ea typeface="Verdana"/>
                <a:cs typeface="Courier New" panose="02070309020205020404" pitchFamily="49" charset="0"/>
              </a:rPr>
              <a:t>  color: grey;</a:t>
            </a:r>
          </a:p>
          <a:p>
            <a:pPr marL="812760" lvl="3" indent="0">
              <a:buNone/>
            </a:pPr>
            <a:r>
              <a:rPr lang="en-US" sz="1000" dirty="0">
                <a:latin typeface="Courier New" panose="02070309020205020404" pitchFamily="49" charset="0"/>
                <a:ea typeface="Verdana"/>
                <a:cs typeface="Courier New" panose="02070309020205020404" pitchFamily="49" charset="0"/>
              </a:rPr>
              <a:t>}</a:t>
            </a:r>
            <a:endParaRPr lang="fr-FR" sz="1000" dirty="0">
              <a:latin typeface="Courier New" panose="02070309020205020404" pitchFamily="49" charset="0"/>
              <a:ea typeface="Verdana"/>
              <a:cs typeface="Courier New" panose="02070309020205020404" pitchFamily="49" charset="0"/>
            </a:endParaRPr>
          </a:p>
          <a:p>
            <a:pPr lvl="1"/>
            <a:r>
              <a:rPr lang="fr-FR" sz="1400" dirty="0">
                <a:latin typeface="Verdana"/>
                <a:ea typeface="Verdana"/>
              </a:rPr>
              <a:t>Sauvegarder le fichier sous le nom « style.css »</a:t>
            </a:r>
          </a:p>
          <a:p>
            <a:pPr lvl="1"/>
            <a:endParaRPr lang="fr-FR" sz="1400" dirty="0">
              <a:latin typeface="Verdana"/>
              <a:ea typeface="Verdana"/>
            </a:endParaRPr>
          </a:p>
          <a:p>
            <a:r>
              <a:rPr lang="fr-FR" sz="1400" b="1" dirty="0">
                <a:latin typeface="Verdana"/>
                <a:ea typeface="Verdana"/>
              </a:rPr>
              <a:t>Etape 2 </a:t>
            </a:r>
            <a:r>
              <a:rPr lang="fr-FR" sz="1400" dirty="0">
                <a:latin typeface="Verdana"/>
                <a:ea typeface="Verdana"/>
              </a:rPr>
              <a:t>: dire quel fichier .</a:t>
            </a:r>
            <a:r>
              <a:rPr lang="fr-FR" sz="1400" dirty="0" err="1">
                <a:latin typeface="Verdana"/>
                <a:ea typeface="Verdana"/>
              </a:rPr>
              <a:t>css</a:t>
            </a:r>
            <a:r>
              <a:rPr lang="fr-FR" sz="1400" dirty="0">
                <a:latin typeface="Verdana"/>
                <a:ea typeface="Verdana"/>
              </a:rPr>
              <a:t> il faut utiliser dans le document</a:t>
            </a:r>
          </a:p>
          <a:p>
            <a:pPr lvl="1"/>
            <a:r>
              <a:rPr lang="fr-FR" sz="1400" dirty="0">
                <a:latin typeface="Verdana"/>
                <a:ea typeface="Verdana"/>
              </a:rPr>
              <a:t>Pour ça, il suffit d’ajouter au fichier .html, dans la balise &lt;</a:t>
            </a:r>
            <a:r>
              <a:rPr lang="fr-FR" sz="1400" dirty="0" err="1">
                <a:latin typeface="Verdana"/>
                <a:ea typeface="Verdana"/>
              </a:rPr>
              <a:t>head</a:t>
            </a:r>
            <a:r>
              <a:rPr lang="fr-FR" sz="1400" dirty="0">
                <a:latin typeface="Verdana"/>
                <a:ea typeface="Verdana"/>
              </a:rPr>
              <a:t>&gt; une petite ligne :</a:t>
            </a:r>
            <a:endParaRPr lang="fr-FR" sz="1000" dirty="0">
              <a:latin typeface="Courier New" panose="02070309020205020404" pitchFamily="49" charset="0"/>
              <a:ea typeface="Verdana"/>
              <a:cs typeface="Courier New" panose="02070309020205020404" pitchFamily="49" charset="0"/>
            </a:endParaRPr>
          </a:p>
          <a:p>
            <a:pPr marL="541311" lvl="2" indent="0">
              <a:buNone/>
            </a:pPr>
            <a:r>
              <a:rPr lang="fr-FR" sz="500" dirty="0">
                <a:latin typeface="Courier New" panose="02070309020205020404" pitchFamily="49" charset="0"/>
                <a:ea typeface="Verdana"/>
                <a:cs typeface="Courier New" panose="02070309020205020404" pitchFamily="49" charset="0"/>
              </a:rPr>
              <a:t>	</a:t>
            </a:r>
          </a:p>
          <a:p>
            <a:pPr marL="541311" lvl="2" indent="0">
              <a:buNone/>
            </a:pPr>
            <a:r>
              <a:rPr lang="fr-FR" sz="500" dirty="0">
                <a:latin typeface="Courier New" panose="02070309020205020404" pitchFamily="49" charset="0"/>
                <a:ea typeface="Verdana"/>
                <a:cs typeface="Courier New" panose="02070309020205020404" pitchFamily="49" charset="0"/>
              </a:rPr>
              <a:t>	</a:t>
            </a:r>
            <a:r>
              <a:rPr lang="fr-FR" sz="1000" dirty="0">
                <a:latin typeface="Courier New" panose="02070309020205020404" pitchFamily="49" charset="0"/>
                <a:ea typeface="Verdana"/>
                <a:cs typeface="Courier New" panose="02070309020205020404" pitchFamily="49" charset="0"/>
              </a:rPr>
              <a:t>&lt;</a:t>
            </a:r>
            <a:r>
              <a:rPr lang="fr-FR" sz="1000" dirty="0" err="1">
                <a:latin typeface="Courier New" panose="02070309020205020404" pitchFamily="49" charset="0"/>
                <a:ea typeface="Verdana"/>
                <a:cs typeface="Courier New" panose="02070309020205020404" pitchFamily="49" charset="0"/>
              </a:rPr>
              <a:t>link</a:t>
            </a:r>
            <a:r>
              <a:rPr lang="fr-FR" sz="1000" dirty="0">
                <a:latin typeface="Courier New" panose="02070309020205020404" pitchFamily="49" charset="0"/>
                <a:ea typeface="Verdana"/>
                <a:cs typeface="Courier New" panose="02070309020205020404" pitchFamily="49" charset="0"/>
              </a:rPr>
              <a:t> rel="</a:t>
            </a:r>
            <a:r>
              <a:rPr lang="fr-FR" sz="1000" dirty="0" err="1">
                <a:latin typeface="Courier New" panose="02070309020205020404" pitchFamily="49" charset="0"/>
                <a:ea typeface="Verdana"/>
                <a:cs typeface="Courier New" panose="02070309020205020404" pitchFamily="49" charset="0"/>
              </a:rPr>
              <a:t>stylesheet</a:t>
            </a:r>
            <a:r>
              <a:rPr lang="fr-FR" sz="1000" dirty="0">
                <a:latin typeface="Courier New" panose="02070309020205020404" pitchFamily="49" charset="0"/>
                <a:ea typeface="Verdana"/>
                <a:cs typeface="Courier New" panose="02070309020205020404" pitchFamily="49" charset="0"/>
              </a:rPr>
              <a:t>" href="style.css"&gt;</a:t>
            </a:r>
          </a:p>
        </p:txBody>
      </p:sp>
    </p:spTree>
    <p:extLst>
      <p:ext uri="{BB962C8B-B14F-4D97-AF65-F5344CB8AC3E}">
        <p14:creationId xmlns:p14="http://schemas.microsoft.com/office/powerpoint/2010/main" val="1418191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ctr" anchorCtr="0" compatLnSpc="1">
            <a:prstTxWarp prst="textNoShape">
              <a:avLst/>
            </a:prstTxWarp>
          </a:bodyPr>
          <a:lstStyle/>
          <a:p>
            <a:r>
              <a:rPr lang="fr-FR" dirty="0"/>
              <a:t>Le CSS</a:t>
            </a:r>
          </a:p>
        </p:txBody>
      </p:sp>
      <p:pic>
        <p:nvPicPr>
          <p:cNvPr id="5" name="Image 4">
            <a:extLst>
              <a:ext uri="{FF2B5EF4-FFF2-40B4-BE49-F238E27FC236}">
                <a16:creationId xmlns:a16="http://schemas.microsoft.com/office/drawing/2014/main" id="{BA03D741-67FB-4AA5-B774-7150013BB538}"/>
              </a:ext>
            </a:extLst>
          </p:cNvPr>
          <p:cNvPicPr>
            <a:picLocks noChangeAspect="1"/>
          </p:cNvPicPr>
          <p:nvPr/>
        </p:nvPicPr>
        <p:blipFill>
          <a:blip r:embed="rId3"/>
          <a:stretch>
            <a:fillRect/>
          </a:stretch>
        </p:blipFill>
        <p:spPr>
          <a:xfrm>
            <a:off x="542925" y="1881187"/>
            <a:ext cx="8058150" cy="1381125"/>
          </a:xfrm>
          <a:prstGeom prst="rect">
            <a:avLst/>
          </a:prstGeom>
        </p:spPr>
      </p:pic>
      <p:sp>
        <p:nvSpPr>
          <p:cNvPr id="7" name="Espace réservé du contenu 7">
            <a:extLst>
              <a:ext uri="{FF2B5EF4-FFF2-40B4-BE49-F238E27FC236}">
                <a16:creationId xmlns:a16="http://schemas.microsoft.com/office/drawing/2014/main" id="{626F8ABB-475D-457D-9EC7-99E894B1C544}"/>
              </a:ext>
            </a:extLst>
          </p:cNvPr>
          <p:cNvSpPr>
            <a:spLocks noGrp="1"/>
          </p:cNvSpPr>
          <p:nvPr>
            <p:ph idx="1"/>
          </p:nvPr>
        </p:nvSpPr>
        <p:spPr>
          <a:xfrm>
            <a:off x="162002" y="952501"/>
            <a:ext cx="8551691" cy="4084320"/>
          </a:xfrm>
        </p:spPr>
        <p:txBody>
          <a:bodyPr/>
          <a:lstStyle/>
          <a:p>
            <a:pPr marL="0" indent="0">
              <a:buNone/>
            </a:pPr>
            <a:r>
              <a:rPr lang="fr-FR" sz="1400" b="1" kern="1200" dirty="0" err="1">
                <a:solidFill>
                  <a:srgbClr val="0066A1"/>
                </a:solidFill>
                <a:latin typeface="Verdana"/>
                <a:ea typeface="Verdana" pitchFamily="34" charset="0"/>
              </a:rPr>
              <a:t>Tadam</a:t>
            </a:r>
            <a:r>
              <a:rPr lang="fr-FR" sz="1400" b="1" kern="1200" dirty="0">
                <a:solidFill>
                  <a:srgbClr val="0066A1"/>
                </a:solidFill>
                <a:latin typeface="Verdana"/>
                <a:ea typeface="Verdana" pitchFamily="34" charset="0"/>
              </a:rPr>
              <a:t> !</a:t>
            </a:r>
            <a:endParaRPr lang="fr-FR" sz="1400" dirty="0">
              <a:latin typeface="Verdana"/>
              <a:ea typeface="Verdana"/>
            </a:endParaRPr>
          </a:p>
          <a:p>
            <a:pPr marL="0" indent="0">
              <a:buNone/>
            </a:pPr>
            <a:endParaRPr lang="fr-FR" sz="1400" dirty="0">
              <a:latin typeface="Verdana"/>
              <a:ea typeface="Verdana"/>
            </a:endParaRPr>
          </a:p>
        </p:txBody>
      </p:sp>
    </p:spTree>
    <p:extLst>
      <p:ext uri="{BB962C8B-B14F-4D97-AF65-F5344CB8AC3E}">
        <p14:creationId xmlns:p14="http://schemas.microsoft.com/office/powerpoint/2010/main" val="3270028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3203848" y="1995685"/>
            <a:ext cx="5472608" cy="1571479"/>
          </a:xfrm>
        </p:spPr>
        <p:txBody>
          <a:bodyPr/>
          <a:lstStyle/>
          <a:p>
            <a:br>
              <a:rPr lang="fr-FR" dirty="0"/>
            </a:br>
            <a:r>
              <a:rPr lang="fr-FR" dirty="0"/>
              <a:t>Créer un joli CV</a:t>
            </a:r>
          </a:p>
        </p:txBody>
      </p:sp>
    </p:spTree>
    <p:extLst>
      <p:ext uri="{BB962C8B-B14F-4D97-AF65-F5344CB8AC3E}">
        <p14:creationId xmlns:p14="http://schemas.microsoft.com/office/powerpoint/2010/main" val="181072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A89688-A6F0-415C-BC0D-1F6E535FCEE3}"/>
              </a:ext>
            </a:extLst>
          </p:cNvPr>
          <p:cNvSpPr>
            <a:spLocks noGrp="1"/>
          </p:cNvSpPr>
          <p:nvPr>
            <p:ph type="title"/>
          </p:nvPr>
        </p:nvSpPr>
        <p:spPr/>
        <p:txBody>
          <a:bodyPr/>
          <a:lstStyle/>
          <a:p>
            <a:r>
              <a:rPr lang="fr-FR" dirty="0"/>
              <a:t>Créer des Titres et des listes</a:t>
            </a:r>
          </a:p>
        </p:txBody>
      </p:sp>
      <p:sp>
        <p:nvSpPr>
          <p:cNvPr id="3" name="Espace réservé du contenu 3">
            <a:extLst>
              <a:ext uri="{FF2B5EF4-FFF2-40B4-BE49-F238E27FC236}">
                <a16:creationId xmlns:a16="http://schemas.microsoft.com/office/drawing/2014/main" id="{8C7952B5-4F46-4329-8835-B62BC5AAC96E}"/>
              </a:ext>
            </a:extLst>
          </p:cNvPr>
          <p:cNvSpPr txBox="1">
            <a:spLocks/>
          </p:cNvSpPr>
          <p:nvPr/>
        </p:nvSpPr>
        <p:spPr>
          <a:xfrm>
            <a:off x="162002" y="795528"/>
            <a:ext cx="8747125" cy="3998663"/>
          </a:xfrm>
          <a:prstGeom prst="rect">
            <a:avLst/>
          </a:prstGeom>
        </p:spPr>
        <p:txBody>
          <a:bodyPr/>
          <a:lstStyle>
            <a:lvl1pPr marL="268274" indent="-268274"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panose="020B0604030504040204" pitchFamily="34" charset="0"/>
                <a:ea typeface="MS PGothic" pitchFamily="34" charset="-128"/>
                <a:cs typeface="Verdana" panose="020B0604030504040204" pitchFamily="34" charset="0"/>
              </a:defRPr>
            </a:lvl1pPr>
            <a:lvl2pPr marL="539723" indent="-269861"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2pPr>
            <a:lvl3pPr marL="809585" indent="-268274"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3pPr>
            <a:lvl4pPr marL="1081034" indent="-269861"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4pPr>
            <a:lvl5pPr marL="1349309" indent="-268274"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5pPr>
            <a:lvl6pPr marL="1806485"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661"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839"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016"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a:lstStyle>
          <a:p>
            <a:pPr marL="267970" indent="-267970"/>
            <a:endParaRPr lang="fr-FR" sz="1200" kern="1200" dirty="0">
              <a:solidFill>
                <a:schemeClr val="tx1"/>
              </a:solidFill>
              <a:latin typeface="Verdana"/>
              <a:ea typeface="Verdana"/>
              <a:cs typeface="Verdana"/>
              <a:sym typeface="Verdana"/>
            </a:endParaRPr>
          </a:p>
          <a:p>
            <a:pPr marL="0" indent="0">
              <a:buNone/>
            </a:pPr>
            <a:r>
              <a:rPr lang="fr-FR" sz="1400" b="1" dirty="0">
                <a:solidFill>
                  <a:srgbClr val="0066A1"/>
                </a:solidFill>
                <a:latin typeface="Verdana"/>
                <a:ea typeface="Verdana" pitchFamily="34" charset="0"/>
                <a:sym typeface="Arial"/>
              </a:rPr>
              <a:t>Créer des titres</a:t>
            </a:r>
          </a:p>
          <a:p>
            <a:pPr marL="267970" indent="-267970"/>
            <a:r>
              <a:rPr lang="fr-FR" sz="1200" kern="0" dirty="0">
                <a:ln w="19050">
                  <a:noFill/>
                </a:ln>
                <a:solidFill>
                  <a:schemeClr val="tx1"/>
                </a:solidFill>
                <a:latin typeface="Verdana"/>
                <a:ea typeface="MS PGothic"/>
                <a:sym typeface="Arial"/>
              </a:rPr>
              <a:t>Identifier les blocs de contenu à afficher qui constitueront les sections du CV </a:t>
            </a:r>
          </a:p>
          <a:p>
            <a:pPr marL="539419" lvl="1" indent="-267970"/>
            <a:r>
              <a:rPr lang="fr-FR" sz="1200" kern="0" dirty="0">
                <a:ln w="19050">
                  <a:noFill/>
                </a:ln>
                <a:solidFill>
                  <a:schemeClr val="tx1"/>
                </a:solidFill>
                <a:latin typeface="Verdana"/>
                <a:ea typeface="MS PGothic"/>
                <a:sym typeface="Arial"/>
              </a:rPr>
              <a:t>Photo</a:t>
            </a:r>
          </a:p>
          <a:p>
            <a:pPr marL="539419" lvl="1" indent="-267970"/>
            <a:r>
              <a:rPr lang="fr-FR" sz="1200" kern="0" dirty="0">
                <a:ln w="19050">
                  <a:noFill/>
                </a:ln>
                <a:solidFill>
                  <a:schemeClr val="tx1"/>
                </a:solidFill>
                <a:latin typeface="Verdana"/>
                <a:ea typeface="MS PGothic"/>
                <a:sym typeface="Arial"/>
              </a:rPr>
              <a:t>Coordonnées</a:t>
            </a:r>
          </a:p>
          <a:p>
            <a:pPr marL="539419" lvl="1" indent="-267970"/>
            <a:r>
              <a:rPr lang="fr-FR" sz="1200" kern="0" dirty="0">
                <a:ln w="19050">
                  <a:noFill/>
                </a:ln>
                <a:solidFill>
                  <a:schemeClr val="tx1"/>
                </a:solidFill>
                <a:latin typeface="Verdana"/>
                <a:ea typeface="MS PGothic"/>
                <a:sym typeface="Arial"/>
              </a:rPr>
              <a:t>Objectifs</a:t>
            </a:r>
          </a:p>
          <a:p>
            <a:pPr marL="539419" lvl="1" indent="-267970"/>
            <a:r>
              <a:rPr lang="fr-FR" sz="1200" kern="0" dirty="0">
                <a:ln w="19050">
                  <a:noFill/>
                </a:ln>
                <a:solidFill>
                  <a:schemeClr val="tx1"/>
                </a:solidFill>
                <a:latin typeface="Verdana"/>
                <a:ea typeface="MS PGothic"/>
                <a:sym typeface="Arial"/>
              </a:rPr>
              <a:t>Expérience professionnelle</a:t>
            </a:r>
          </a:p>
          <a:p>
            <a:pPr marL="539419" lvl="1" indent="-267970"/>
            <a:r>
              <a:rPr lang="fr-FR" sz="1200" kern="0" dirty="0">
                <a:ln w="19050">
                  <a:noFill/>
                </a:ln>
                <a:solidFill>
                  <a:schemeClr val="tx1"/>
                </a:solidFill>
                <a:latin typeface="Verdana"/>
                <a:ea typeface="MS PGothic"/>
                <a:sym typeface="Arial"/>
              </a:rPr>
              <a:t>Scolarité</a:t>
            </a:r>
          </a:p>
          <a:p>
            <a:pPr marL="539419" lvl="1" indent="-267970"/>
            <a:r>
              <a:rPr lang="fr-FR" sz="1200" kern="0" dirty="0">
                <a:ln w="19050">
                  <a:noFill/>
                </a:ln>
                <a:solidFill>
                  <a:schemeClr val="tx1"/>
                </a:solidFill>
                <a:latin typeface="Verdana"/>
                <a:ea typeface="MS PGothic"/>
                <a:sym typeface="Arial"/>
              </a:rPr>
              <a:t>Passions</a:t>
            </a:r>
          </a:p>
          <a:p>
            <a:pPr marL="539419" lvl="1" indent="-267970"/>
            <a:endParaRPr lang="fr-FR" sz="1200" kern="0" dirty="0">
              <a:ln w="19050">
                <a:noFill/>
              </a:ln>
              <a:solidFill>
                <a:schemeClr val="tx1"/>
              </a:solidFill>
              <a:latin typeface="Verdana"/>
              <a:ea typeface="MS PGothic"/>
              <a:sym typeface="Arial"/>
            </a:endParaRPr>
          </a:p>
          <a:p>
            <a:pPr marL="0" indent="0">
              <a:buNone/>
            </a:pPr>
            <a:r>
              <a:rPr lang="fr-FR" sz="1400" b="1" dirty="0">
                <a:solidFill>
                  <a:srgbClr val="0066A1"/>
                </a:solidFill>
                <a:latin typeface="Verdana"/>
                <a:ea typeface="Verdana" pitchFamily="34" charset="0"/>
                <a:sym typeface="Arial"/>
              </a:rPr>
              <a:t>Ajouter les informations dans les sections</a:t>
            </a:r>
          </a:p>
          <a:p>
            <a:pPr marL="539419" lvl="1" indent="-267970"/>
            <a:r>
              <a:rPr lang="fr-FR" sz="1200" kern="0" dirty="0">
                <a:ln w="19050">
                  <a:noFill/>
                </a:ln>
                <a:solidFill>
                  <a:schemeClr val="tx1"/>
                </a:solidFill>
                <a:latin typeface="Verdana"/>
                <a:ea typeface="MS PGothic"/>
                <a:sym typeface="Arial"/>
              </a:rPr>
              <a:t>Photo : photo ou image internet pour l’exemple</a:t>
            </a:r>
          </a:p>
          <a:p>
            <a:pPr marL="539419" lvl="1" indent="-267970"/>
            <a:r>
              <a:rPr lang="fr-FR" sz="1200" kern="0" dirty="0">
                <a:ln w="19050">
                  <a:noFill/>
                </a:ln>
                <a:solidFill>
                  <a:schemeClr val="tx1"/>
                </a:solidFill>
                <a:latin typeface="Verdana"/>
                <a:ea typeface="MS PGothic"/>
                <a:sym typeface="Arial"/>
              </a:rPr>
              <a:t>Coordonnées : Nom Prénom Adresse…</a:t>
            </a:r>
          </a:p>
          <a:p>
            <a:pPr marL="539419" lvl="1" indent="-267970"/>
            <a:r>
              <a:rPr lang="fr-FR" sz="1200" kern="0" dirty="0">
                <a:ln w="19050">
                  <a:noFill/>
                </a:ln>
                <a:solidFill>
                  <a:schemeClr val="tx1"/>
                </a:solidFill>
                <a:latin typeface="Verdana"/>
                <a:ea typeface="MS PGothic"/>
                <a:sym typeface="Arial"/>
              </a:rPr>
              <a:t>Objectifs : ce que j’aimerai faire plus tard (paragraphe explicatif)</a:t>
            </a:r>
          </a:p>
          <a:p>
            <a:pPr marL="539419" lvl="1" indent="-267970"/>
            <a:r>
              <a:rPr lang="fr-FR" sz="1200" kern="0" dirty="0">
                <a:ln w="19050">
                  <a:noFill/>
                </a:ln>
                <a:solidFill>
                  <a:schemeClr val="tx1"/>
                </a:solidFill>
                <a:latin typeface="Verdana"/>
                <a:ea typeface="MS PGothic"/>
                <a:sym typeface="Arial"/>
              </a:rPr>
              <a:t>Expérience professionnelle : petits jobs, bénévolat…</a:t>
            </a:r>
          </a:p>
          <a:p>
            <a:pPr marL="539419" lvl="1" indent="-267970"/>
            <a:r>
              <a:rPr lang="fr-FR" sz="1200" kern="0" dirty="0">
                <a:ln w="19050">
                  <a:noFill/>
                </a:ln>
                <a:solidFill>
                  <a:schemeClr val="tx1"/>
                </a:solidFill>
                <a:latin typeface="Verdana"/>
                <a:ea typeface="MS PGothic"/>
                <a:sym typeface="Arial"/>
              </a:rPr>
              <a:t>Scolarité : établissements scolaires fréquentés…</a:t>
            </a:r>
          </a:p>
          <a:p>
            <a:pPr marL="539419" lvl="1" indent="-267970"/>
            <a:r>
              <a:rPr lang="fr-FR" sz="1200" kern="0" dirty="0">
                <a:ln w="19050">
                  <a:noFill/>
                </a:ln>
                <a:solidFill>
                  <a:schemeClr val="tx1"/>
                </a:solidFill>
                <a:latin typeface="Verdana"/>
                <a:ea typeface="MS PGothic"/>
                <a:sym typeface="Arial"/>
              </a:rPr>
              <a:t>Passions : sport, culturel…</a:t>
            </a:r>
            <a:endParaRPr lang="fr-FR" sz="1200" kern="0" dirty="0">
              <a:ln w="19050">
                <a:noFill/>
              </a:ln>
              <a:solidFill>
                <a:schemeClr val="tx1"/>
              </a:solidFill>
            </a:endParaRPr>
          </a:p>
        </p:txBody>
      </p:sp>
    </p:spTree>
    <p:extLst>
      <p:ext uri="{BB962C8B-B14F-4D97-AF65-F5344CB8AC3E}">
        <p14:creationId xmlns:p14="http://schemas.microsoft.com/office/powerpoint/2010/main" val="37019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A89688-A6F0-415C-BC0D-1F6E535FCEE3}"/>
              </a:ext>
            </a:extLst>
          </p:cNvPr>
          <p:cNvSpPr>
            <a:spLocks noGrp="1"/>
          </p:cNvSpPr>
          <p:nvPr>
            <p:ph type="title"/>
          </p:nvPr>
        </p:nvSpPr>
        <p:spPr/>
        <p:txBody>
          <a:bodyPr/>
          <a:lstStyle/>
          <a:p>
            <a:r>
              <a:rPr lang="fr-FR" dirty="0"/>
              <a:t>A toi de jouer !</a:t>
            </a:r>
          </a:p>
        </p:txBody>
      </p:sp>
      <p:sp>
        <p:nvSpPr>
          <p:cNvPr id="3" name="Espace réservé du contenu 3">
            <a:extLst>
              <a:ext uri="{FF2B5EF4-FFF2-40B4-BE49-F238E27FC236}">
                <a16:creationId xmlns:a16="http://schemas.microsoft.com/office/drawing/2014/main" id="{8C7952B5-4F46-4329-8835-B62BC5AAC96E}"/>
              </a:ext>
            </a:extLst>
          </p:cNvPr>
          <p:cNvSpPr txBox="1">
            <a:spLocks/>
          </p:cNvSpPr>
          <p:nvPr/>
        </p:nvSpPr>
        <p:spPr>
          <a:xfrm>
            <a:off x="162002" y="795528"/>
            <a:ext cx="5115421" cy="4347972"/>
          </a:xfrm>
          <a:prstGeom prst="rect">
            <a:avLst/>
          </a:prstGeom>
        </p:spPr>
        <p:txBody>
          <a:bodyPr/>
          <a:lstStyle>
            <a:lvl1pPr marL="268274" indent="-268274"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panose="020B0604030504040204" pitchFamily="34" charset="0"/>
                <a:ea typeface="MS PGothic" pitchFamily="34" charset="-128"/>
                <a:cs typeface="Verdana" panose="020B0604030504040204" pitchFamily="34" charset="0"/>
              </a:defRPr>
            </a:lvl1pPr>
            <a:lvl2pPr marL="539723" indent="-269861"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2pPr>
            <a:lvl3pPr marL="809585" indent="-268274"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3pPr>
            <a:lvl4pPr marL="1081034" indent="-269861"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4pPr>
            <a:lvl5pPr marL="1349309" indent="-268274"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5pPr>
            <a:lvl6pPr marL="1806485"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661"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839"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016"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a:lstStyle>
          <a:p>
            <a:pPr marL="0" indent="0">
              <a:buNone/>
            </a:pPr>
            <a:r>
              <a:rPr lang="fr-FR" sz="1400" b="1" dirty="0">
                <a:solidFill>
                  <a:srgbClr val="0066A1"/>
                </a:solidFill>
                <a:latin typeface="Verdana"/>
                <a:ea typeface="Verdana" pitchFamily="34" charset="0"/>
                <a:sym typeface="Arial"/>
              </a:rPr>
              <a:t>A ton tour de créer ton CV</a:t>
            </a:r>
          </a:p>
          <a:p>
            <a:pPr marL="267970" indent="-267970"/>
            <a:endParaRPr lang="fr-FR" sz="1200" kern="0" dirty="0">
              <a:ln w="19050">
                <a:noFill/>
              </a:ln>
              <a:solidFill>
                <a:schemeClr val="tx1"/>
              </a:solidFill>
              <a:latin typeface="Verdana"/>
              <a:ea typeface="MS PGothic"/>
              <a:sym typeface="Arial"/>
            </a:endParaRPr>
          </a:p>
          <a:p>
            <a:pPr marL="267970" indent="-267970"/>
            <a:r>
              <a:rPr lang="fr-FR" sz="1200" kern="0" dirty="0">
                <a:ln w="19050">
                  <a:noFill/>
                </a:ln>
                <a:solidFill>
                  <a:schemeClr val="tx1"/>
                </a:solidFill>
                <a:latin typeface="Verdana"/>
                <a:ea typeface="MS PGothic"/>
                <a:sym typeface="Arial"/>
              </a:rPr>
              <a:t>Récupère le fichier MonCV.html et le fichier style.css fournis</a:t>
            </a:r>
          </a:p>
          <a:p>
            <a:pPr marL="267970" indent="-267970"/>
            <a:endParaRPr lang="fr-FR" sz="1200" kern="0" dirty="0">
              <a:ln w="19050">
                <a:noFill/>
              </a:ln>
              <a:solidFill>
                <a:schemeClr val="tx1"/>
              </a:solidFill>
              <a:latin typeface="Verdana"/>
              <a:ea typeface="MS PGothic"/>
              <a:sym typeface="Arial"/>
            </a:endParaRPr>
          </a:p>
          <a:p>
            <a:pPr marL="267970" indent="-267970"/>
            <a:r>
              <a:rPr lang="fr-FR" sz="1200" kern="0" dirty="0">
                <a:ln w="19050">
                  <a:noFill/>
                </a:ln>
                <a:solidFill>
                  <a:schemeClr val="tx1"/>
                </a:solidFill>
                <a:latin typeface="Verdana"/>
                <a:ea typeface="MS PGothic"/>
                <a:sym typeface="Arial"/>
              </a:rPr>
              <a:t>Essaye de comprendre les relations entre les classes CSS et l’apparence des éléments visuellement</a:t>
            </a:r>
          </a:p>
          <a:p>
            <a:pPr marL="267970" indent="-267970"/>
            <a:endParaRPr lang="fr-FR" sz="1200" kern="0" dirty="0">
              <a:ln w="19050">
                <a:noFill/>
              </a:ln>
              <a:solidFill>
                <a:schemeClr val="tx1"/>
              </a:solidFill>
              <a:latin typeface="Verdana"/>
              <a:ea typeface="MS PGothic"/>
              <a:sym typeface="Arial"/>
            </a:endParaRPr>
          </a:p>
          <a:p>
            <a:pPr marL="267970" indent="-267970"/>
            <a:r>
              <a:rPr lang="fr-FR" sz="1200" kern="0" dirty="0">
                <a:ln w="19050">
                  <a:noFill/>
                </a:ln>
                <a:solidFill>
                  <a:schemeClr val="tx1"/>
                </a:solidFill>
                <a:latin typeface="Verdana"/>
                <a:ea typeface="MS PGothic"/>
                <a:sym typeface="Arial"/>
              </a:rPr>
              <a:t>Ajoute tes propres informations</a:t>
            </a:r>
          </a:p>
          <a:p>
            <a:pPr marL="267970" indent="-267970"/>
            <a:endParaRPr lang="fr-FR" sz="1200" kern="0" dirty="0">
              <a:ln w="19050">
                <a:noFill/>
              </a:ln>
              <a:solidFill>
                <a:schemeClr val="tx1"/>
              </a:solidFill>
              <a:latin typeface="Verdana"/>
              <a:ea typeface="MS PGothic"/>
              <a:sym typeface="Arial"/>
            </a:endParaRPr>
          </a:p>
          <a:p>
            <a:pPr marL="267970" indent="-267970"/>
            <a:r>
              <a:rPr lang="fr-FR" sz="1200" kern="0" dirty="0">
                <a:ln w="19050">
                  <a:noFill/>
                </a:ln>
                <a:solidFill>
                  <a:schemeClr val="tx1"/>
                </a:solidFill>
                <a:latin typeface="Verdana"/>
                <a:ea typeface="MS PGothic"/>
                <a:sym typeface="Arial"/>
              </a:rPr>
              <a:t>Trouve sur internet les photos ou logos qu’il te faut </a:t>
            </a:r>
            <a:r>
              <a:rPr lang="fr-FR" sz="1200" i="1" kern="0" dirty="0">
                <a:ln w="19050">
                  <a:noFill/>
                </a:ln>
                <a:solidFill>
                  <a:schemeClr val="tx1"/>
                </a:solidFill>
                <a:latin typeface="Verdana"/>
                <a:ea typeface="MS PGothic"/>
                <a:sym typeface="Arial"/>
              </a:rPr>
              <a:t>(pense bien à vérifier que le nom du fichier image correspond à ce qui est dans ton code)</a:t>
            </a:r>
            <a:endParaRPr lang="fr-FR" sz="1200" kern="0" dirty="0">
              <a:ln w="19050">
                <a:noFill/>
              </a:ln>
              <a:solidFill>
                <a:schemeClr val="tx1"/>
              </a:solidFill>
              <a:latin typeface="Verdana"/>
              <a:ea typeface="MS PGothic"/>
              <a:sym typeface="Arial"/>
            </a:endParaRPr>
          </a:p>
          <a:p>
            <a:pPr marL="267970" indent="-267970"/>
            <a:endParaRPr lang="fr-FR" sz="1200" kern="0" dirty="0">
              <a:ln w="19050">
                <a:noFill/>
              </a:ln>
              <a:solidFill>
                <a:schemeClr val="tx1"/>
              </a:solidFill>
              <a:latin typeface="Verdana"/>
              <a:ea typeface="MS PGothic"/>
              <a:sym typeface="Arial"/>
            </a:endParaRPr>
          </a:p>
          <a:p>
            <a:pPr marL="267970" indent="-267970"/>
            <a:r>
              <a:rPr lang="fr-FR" sz="1200" kern="0" dirty="0">
                <a:ln w="19050">
                  <a:noFill/>
                </a:ln>
                <a:solidFill>
                  <a:schemeClr val="tx1"/>
                </a:solidFill>
                <a:latin typeface="Verdana"/>
                <a:ea typeface="MS PGothic"/>
                <a:sym typeface="Arial"/>
              </a:rPr>
              <a:t>Une fois que tu as remplis toutes les informations, tu peux modifier les couleurs, les tailles ou d’autres éléments du fichier CSS pour personnaliser encore plus ton CV !</a:t>
            </a:r>
          </a:p>
        </p:txBody>
      </p:sp>
      <p:pic>
        <p:nvPicPr>
          <p:cNvPr id="7" name="Image 6" descr="Une image contenant texte&#10;&#10;Description générée automatiquement">
            <a:extLst>
              <a:ext uri="{FF2B5EF4-FFF2-40B4-BE49-F238E27FC236}">
                <a16:creationId xmlns:a16="http://schemas.microsoft.com/office/drawing/2014/main" id="{AD77495A-6275-4A6F-93C8-A977389CA5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7423" y="778436"/>
            <a:ext cx="3419303" cy="4347972"/>
          </a:xfrm>
          <a:prstGeom prst="rect">
            <a:avLst/>
          </a:prstGeom>
        </p:spPr>
      </p:pic>
    </p:spTree>
    <p:extLst>
      <p:ext uri="{BB962C8B-B14F-4D97-AF65-F5344CB8AC3E}">
        <p14:creationId xmlns:p14="http://schemas.microsoft.com/office/powerpoint/2010/main" val="14099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427724"/>
            <a:ext cx="4950000" cy="2288053"/>
          </a:xfrm>
        </p:spPr>
        <p:txBody>
          <a:bodyPr anchor="ctr"/>
          <a:lstStyle/>
          <a:p>
            <a:r>
              <a:rPr lang="en-US" b="0" dirty="0">
                <a:latin typeface="Verdana"/>
                <a:ea typeface="Verdana"/>
              </a:rPr>
              <a:t>Bravo !</a:t>
            </a:r>
            <a:br>
              <a:rPr lang="en-US" dirty="0"/>
            </a:br>
            <a:br>
              <a:rPr lang="en-US" sz="1400" dirty="0"/>
            </a:br>
            <a:br>
              <a:rPr lang="en-US" sz="1200" dirty="0"/>
            </a:br>
            <a:br>
              <a:rPr lang="en-US" sz="1200" dirty="0"/>
            </a:br>
            <a:br>
              <a:rPr lang="en-US" sz="1200" dirty="0"/>
            </a:br>
            <a:br>
              <a:rPr lang="en-US" sz="1200" dirty="0"/>
            </a:br>
            <a:endParaRPr lang="en-US" dirty="0"/>
          </a:p>
        </p:txBody>
      </p:sp>
    </p:spTree>
    <p:extLst>
      <p:ext uri="{BB962C8B-B14F-4D97-AF65-F5344CB8AC3E}">
        <p14:creationId xmlns:p14="http://schemas.microsoft.com/office/powerpoint/2010/main" val="3464841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fr-FR" dirty="0"/>
              <a:t>C’est quoi le HTML</a:t>
            </a:r>
            <a:br>
              <a:rPr lang="fr-FR" dirty="0"/>
            </a:br>
            <a:r>
              <a:rPr lang="fr-FR" dirty="0"/>
              <a:t>et le CSS ?</a:t>
            </a:r>
          </a:p>
        </p:txBody>
      </p:sp>
    </p:spTree>
    <p:extLst>
      <p:ext uri="{BB962C8B-B14F-4D97-AF65-F5344CB8AC3E}">
        <p14:creationId xmlns:p14="http://schemas.microsoft.com/office/powerpoint/2010/main" val="2740828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ctr" anchorCtr="0" compatLnSpc="1">
            <a:prstTxWarp prst="textNoShape">
              <a:avLst/>
            </a:prstTxWarp>
          </a:bodyPr>
          <a:lstStyle/>
          <a:p>
            <a:r>
              <a:rPr lang="fr-FR" dirty="0"/>
              <a:t>Introduction</a:t>
            </a:r>
          </a:p>
        </p:txBody>
      </p:sp>
      <p:sp>
        <p:nvSpPr>
          <p:cNvPr id="8" name="Espace réservé du contenu 7">
            <a:extLst>
              <a:ext uri="{FF2B5EF4-FFF2-40B4-BE49-F238E27FC236}">
                <a16:creationId xmlns:a16="http://schemas.microsoft.com/office/drawing/2014/main" id="{945334D8-93E7-407F-B94A-40409D952828}"/>
              </a:ext>
            </a:extLst>
          </p:cNvPr>
          <p:cNvSpPr>
            <a:spLocks noGrp="1"/>
          </p:cNvSpPr>
          <p:nvPr>
            <p:ph idx="1"/>
          </p:nvPr>
        </p:nvSpPr>
        <p:spPr>
          <a:xfrm>
            <a:off x="162002" y="952501"/>
            <a:ext cx="8551691" cy="4084320"/>
          </a:xfrm>
        </p:spPr>
        <p:txBody>
          <a:bodyPr/>
          <a:lstStyle/>
          <a:p>
            <a:r>
              <a:rPr lang="fr-FR" sz="1400" dirty="0">
                <a:latin typeface="Verdana"/>
                <a:ea typeface="Verdana"/>
              </a:rPr>
              <a:t>Le </a:t>
            </a:r>
            <a:r>
              <a:rPr lang="fr-FR" sz="1400" b="1" dirty="0">
                <a:latin typeface="Verdana"/>
                <a:ea typeface="Verdana"/>
              </a:rPr>
              <a:t>HTML</a:t>
            </a:r>
            <a:r>
              <a:rPr lang="fr-FR" sz="1400" dirty="0">
                <a:latin typeface="Verdana"/>
                <a:ea typeface="Verdana"/>
              </a:rPr>
              <a:t> (HyperText Markup </a:t>
            </a:r>
            <a:r>
              <a:rPr lang="fr-FR" sz="1400" dirty="0" err="1">
                <a:latin typeface="Verdana"/>
                <a:ea typeface="Verdana"/>
              </a:rPr>
              <a:t>Language</a:t>
            </a:r>
            <a:r>
              <a:rPr lang="fr-FR" sz="1400" dirty="0">
                <a:latin typeface="Verdana"/>
                <a:ea typeface="Verdana"/>
              </a:rPr>
              <a:t>) est le "langage" qui permet à un navigateur Web (Firefox, Chrome…) d'afficher un document Web selon une certaine structure.</a:t>
            </a:r>
          </a:p>
          <a:p>
            <a:endParaRPr lang="fr-FR" sz="1400" dirty="0">
              <a:latin typeface="Verdana"/>
              <a:ea typeface="Verdana"/>
            </a:endParaRPr>
          </a:p>
          <a:p>
            <a:r>
              <a:rPr lang="fr-FR" sz="1400" dirty="0">
                <a:latin typeface="Verdana"/>
                <a:ea typeface="Verdana"/>
              </a:rPr>
              <a:t>Il ne s'agit pas d'un langage informatique à proprement parler mais plutôt d'un </a:t>
            </a:r>
            <a:r>
              <a:rPr lang="fr-FR" sz="1400" b="1" dirty="0">
                <a:latin typeface="Verdana"/>
                <a:ea typeface="Verdana"/>
              </a:rPr>
              <a:t>format de document</a:t>
            </a:r>
            <a:r>
              <a:rPr lang="fr-FR" sz="1400" dirty="0">
                <a:latin typeface="Verdana"/>
                <a:ea typeface="Verdana"/>
              </a:rPr>
              <a:t>.</a:t>
            </a:r>
          </a:p>
          <a:p>
            <a:endParaRPr lang="fr-FR" sz="1400" dirty="0">
              <a:latin typeface="Verdana"/>
              <a:ea typeface="Verdana"/>
            </a:endParaRPr>
          </a:p>
          <a:p>
            <a:r>
              <a:rPr lang="fr-FR" sz="1400" dirty="0">
                <a:latin typeface="Verdana"/>
                <a:ea typeface="Verdana"/>
              </a:rPr>
              <a:t>Une page Web est généralement écrite dans un fichier en HTML (ou assimilé). Ce fichier est en fait du</a:t>
            </a:r>
            <a:r>
              <a:rPr lang="fr-FR" sz="1400" b="1" dirty="0">
                <a:latin typeface="Verdana"/>
                <a:ea typeface="Verdana"/>
              </a:rPr>
              <a:t> texte formaté en suivant certaines règles</a:t>
            </a:r>
            <a:r>
              <a:rPr lang="fr-FR" sz="1400" dirty="0">
                <a:latin typeface="Verdana"/>
                <a:ea typeface="Verdana"/>
              </a:rPr>
              <a:t>. Ainsi, lorsqu'un fichier HTML est ouvert avec Notepad, on voit du code HTML pur ; en revanche, lorsque l'on utilise un navigateur Web, on voit au contraire un document correctement présenté : le navigateur Web interprète le code HTML pour présenter le document Web à l'internaute.</a:t>
            </a:r>
          </a:p>
          <a:p>
            <a:endParaRPr lang="fr-FR" sz="1400" dirty="0">
              <a:solidFill>
                <a:schemeClr val="accent1"/>
              </a:solidFill>
              <a:latin typeface="Verdana"/>
              <a:ea typeface="Verdana"/>
            </a:endParaRPr>
          </a:p>
          <a:p>
            <a:r>
              <a:rPr lang="fr-FR" sz="1400" dirty="0">
                <a:latin typeface="Verdana"/>
                <a:ea typeface="Verdana"/>
              </a:rPr>
              <a:t>CSS est l'acronyme de « </a:t>
            </a:r>
            <a:r>
              <a:rPr lang="fr-FR" sz="1400" dirty="0" err="1">
                <a:latin typeface="Verdana"/>
                <a:ea typeface="Verdana"/>
              </a:rPr>
              <a:t>Cascading</a:t>
            </a:r>
            <a:r>
              <a:rPr lang="fr-FR" sz="1400" dirty="0">
                <a:latin typeface="Verdana"/>
                <a:ea typeface="Verdana"/>
              </a:rPr>
              <a:t> Style Sheets » ce qui signifie « feuille de style en cascade ». Le CSS correspond à un langage informatique permettant de </a:t>
            </a:r>
            <a:r>
              <a:rPr lang="fr-FR" sz="1400" b="1" dirty="0">
                <a:latin typeface="Verdana"/>
                <a:ea typeface="Verdana"/>
              </a:rPr>
              <a:t>mettre en forme des pages web</a:t>
            </a:r>
            <a:r>
              <a:rPr lang="fr-FR" sz="1400" dirty="0">
                <a:latin typeface="Verdana"/>
                <a:ea typeface="Verdana"/>
              </a:rPr>
              <a:t> (HTML ou XML).</a:t>
            </a:r>
          </a:p>
        </p:txBody>
      </p:sp>
    </p:spTree>
    <p:extLst>
      <p:ext uri="{BB962C8B-B14F-4D97-AF65-F5344CB8AC3E}">
        <p14:creationId xmlns:p14="http://schemas.microsoft.com/office/powerpoint/2010/main" val="1194286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ctr" anchorCtr="0" compatLnSpc="1">
            <a:prstTxWarp prst="textNoShape">
              <a:avLst/>
            </a:prstTxWarp>
          </a:bodyPr>
          <a:lstStyle/>
          <a:p>
            <a:r>
              <a:rPr lang="fr-FR" dirty="0"/>
              <a:t>Introduction</a:t>
            </a:r>
          </a:p>
        </p:txBody>
      </p:sp>
      <p:sp>
        <p:nvSpPr>
          <p:cNvPr id="8" name="Espace réservé du contenu 7">
            <a:extLst>
              <a:ext uri="{FF2B5EF4-FFF2-40B4-BE49-F238E27FC236}">
                <a16:creationId xmlns:a16="http://schemas.microsoft.com/office/drawing/2014/main" id="{945334D8-93E7-407F-B94A-40409D952828}"/>
              </a:ext>
            </a:extLst>
          </p:cNvPr>
          <p:cNvSpPr>
            <a:spLocks noGrp="1"/>
          </p:cNvSpPr>
          <p:nvPr>
            <p:ph idx="1"/>
          </p:nvPr>
        </p:nvSpPr>
        <p:spPr>
          <a:xfrm>
            <a:off x="162002" y="952501"/>
            <a:ext cx="8551691" cy="509454"/>
          </a:xfrm>
        </p:spPr>
        <p:txBody>
          <a:bodyPr/>
          <a:lstStyle/>
          <a:p>
            <a:pPr marL="0" indent="0">
              <a:buNone/>
            </a:pPr>
            <a:r>
              <a:rPr lang="fr-FR" sz="1400" b="1" kern="1200" dirty="0">
                <a:solidFill>
                  <a:srgbClr val="0066A1"/>
                </a:solidFill>
                <a:latin typeface="Verdana"/>
                <a:ea typeface="Verdana" pitchFamily="34" charset="0"/>
              </a:rPr>
              <a:t>Comment ça marche ?</a:t>
            </a:r>
            <a:endParaRPr lang="fr-FR" sz="1400" dirty="0">
              <a:latin typeface="Verdana"/>
              <a:ea typeface="Verdana"/>
            </a:endParaRPr>
          </a:p>
        </p:txBody>
      </p:sp>
      <p:pic>
        <p:nvPicPr>
          <p:cNvPr id="9" name="Graphique 8" descr="Programmeur">
            <a:extLst>
              <a:ext uri="{FF2B5EF4-FFF2-40B4-BE49-F238E27FC236}">
                <a16:creationId xmlns:a16="http://schemas.microsoft.com/office/drawing/2014/main" id="{2CF21F78-7D90-420D-B0BA-7150ED7BD5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529" y="1657349"/>
            <a:ext cx="1265314" cy="1265314"/>
          </a:xfrm>
          <a:prstGeom prst="rect">
            <a:avLst/>
          </a:prstGeom>
        </p:spPr>
      </p:pic>
      <p:pic>
        <p:nvPicPr>
          <p:cNvPr id="11" name="Graphique 10" descr="Cloud Computing">
            <a:extLst>
              <a:ext uri="{FF2B5EF4-FFF2-40B4-BE49-F238E27FC236}">
                <a16:creationId xmlns:a16="http://schemas.microsoft.com/office/drawing/2014/main" id="{27905A37-9FE3-41B1-B1FC-99726C5655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5082" y="1652901"/>
            <a:ext cx="1265314" cy="1265314"/>
          </a:xfrm>
          <a:prstGeom prst="rect">
            <a:avLst/>
          </a:prstGeom>
        </p:spPr>
      </p:pic>
      <p:pic>
        <p:nvPicPr>
          <p:cNvPr id="13" name="Graphique 12" descr="Internet">
            <a:extLst>
              <a:ext uri="{FF2B5EF4-FFF2-40B4-BE49-F238E27FC236}">
                <a16:creationId xmlns:a16="http://schemas.microsoft.com/office/drawing/2014/main" id="{DDA70D49-D6A6-4248-B7D4-036E7429AB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6156" y="1657347"/>
            <a:ext cx="1265314" cy="1265314"/>
          </a:xfrm>
          <a:prstGeom prst="rect">
            <a:avLst/>
          </a:prstGeom>
        </p:spPr>
      </p:pic>
      <p:cxnSp>
        <p:nvCxnSpPr>
          <p:cNvPr id="15" name="Connecteur droit avec flèche 14">
            <a:extLst>
              <a:ext uri="{FF2B5EF4-FFF2-40B4-BE49-F238E27FC236}">
                <a16:creationId xmlns:a16="http://schemas.microsoft.com/office/drawing/2014/main" id="{A94345D2-7B48-4F8D-8414-EEEBDE4663C1}"/>
              </a:ext>
            </a:extLst>
          </p:cNvPr>
          <p:cNvCxnSpPr>
            <a:cxnSpLocks/>
            <a:stCxn id="22" idx="3"/>
            <a:endCxn id="11" idx="1"/>
          </p:cNvCxnSpPr>
          <p:nvPr/>
        </p:nvCxnSpPr>
        <p:spPr>
          <a:xfrm flipV="1">
            <a:off x="3247119" y="2285558"/>
            <a:ext cx="507963" cy="4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eur droit avec flèche 16">
            <a:extLst>
              <a:ext uri="{FF2B5EF4-FFF2-40B4-BE49-F238E27FC236}">
                <a16:creationId xmlns:a16="http://schemas.microsoft.com/office/drawing/2014/main" id="{CA15E6D8-C674-4C8E-8262-A1F11FEDD452}"/>
              </a:ext>
            </a:extLst>
          </p:cNvPr>
          <p:cNvCxnSpPr>
            <a:cxnSpLocks/>
            <a:stCxn id="16" idx="3"/>
            <a:endCxn id="13" idx="1"/>
          </p:cNvCxnSpPr>
          <p:nvPr/>
        </p:nvCxnSpPr>
        <p:spPr>
          <a:xfrm>
            <a:off x="6846438" y="2287781"/>
            <a:ext cx="599718" cy="2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ZoneTexte 18">
            <a:extLst>
              <a:ext uri="{FF2B5EF4-FFF2-40B4-BE49-F238E27FC236}">
                <a16:creationId xmlns:a16="http://schemas.microsoft.com/office/drawing/2014/main" id="{6263D66B-5DCE-4A86-AC66-83C55A10E70D}"/>
              </a:ext>
            </a:extLst>
          </p:cNvPr>
          <p:cNvSpPr txBox="1"/>
          <p:nvPr/>
        </p:nvSpPr>
        <p:spPr>
          <a:xfrm>
            <a:off x="136530" y="3100268"/>
            <a:ext cx="1409312" cy="784830"/>
          </a:xfrm>
          <a:prstGeom prst="rect">
            <a:avLst/>
          </a:prstGeom>
          <a:noFill/>
        </p:spPr>
        <p:txBody>
          <a:bodyPr wrap="square" rtlCol="0">
            <a:spAutoFit/>
          </a:bodyPr>
          <a:lstStyle/>
          <a:p>
            <a:pPr algn="ctr"/>
            <a:r>
              <a:rPr lang="fr-FR" sz="900" dirty="0">
                <a:solidFill>
                  <a:srgbClr val="0089C4"/>
                </a:solidFill>
                <a:latin typeface="Verdana"/>
                <a:cs typeface="Verdana"/>
              </a:rPr>
              <a:t>On code une page web dans</a:t>
            </a:r>
          </a:p>
          <a:p>
            <a:pPr algn="ctr"/>
            <a:r>
              <a:rPr lang="fr-FR" sz="900" dirty="0">
                <a:solidFill>
                  <a:srgbClr val="0089C4"/>
                </a:solidFill>
                <a:latin typeface="Verdana"/>
                <a:cs typeface="Verdana"/>
              </a:rPr>
              <a:t>un </a:t>
            </a:r>
            <a:r>
              <a:rPr lang="fr-FR" sz="900" b="1" dirty="0">
                <a:solidFill>
                  <a:srgbClr val="0089C4"/>
                </a:solidFill>
                <a:latin typeface="Verdana"/>
                <a:cs typeface="Verdana"/>
              </a:rPr>
              <a:t>fichier .html </a:t>
            </a:r>
            <a:r>
              <a:rPr lang="fr-FR" sz="900" dirty="0">
                <a:solidFill>
                  <a:srgbClr val="0089C4"/>
                </a:solidFill>
                <a:latin typeface="Verdana"/>
                <a:cs typeface="Verdana"/>
              </a:rPr>
              <a:t>; voire dans d’autres fichiers (.</a:t>
            </a:r>
            <a:r>
              <a:rPr lang="fr-FR" sz="900" dirty="0" err="1">
                <a:solidFill>
                  <a:srgbClr val="0089C4"/>
                </a:solidFill>
                <a:latin typeface="Verdana"/>
                <a:cs typeface="Verdana"/>
              </a:rPr>
              <a:t>css</a:t>
            </a:r>
            <a:r>
              <a:rPr lang="fr-FR" sz="900" dirty="0">
                <a:solidFill>
                  <a:srgbClr val="0089C4"/>
                </a:solidFill>
                <a:latin typeface="Verdana"/>
                <a:cs typeface="Verdana"/>
              </a:rPr>
              <a:t>, .</a:t>
            </a:r>
            <a:r>
              <a:rPr lang="fr-FR" sz="900" dirty="0" err="1">
                <a:solidFill>
                  <a:srgbClr val="0089C4"/>
                </a:solidFill>
                <a:latin typeface="Verdana"/>
                <a:cs typeface="Verdana"/>
              </a:rPr>
              <a:t>php</a:t>
            </a:r>
            <a:r>
              <a:rPr lang="fr-FR" sz="900" dirty="0">
                <a:solidFill>
                  <a:srgbClr val="0089C4"/>
                </a:solidFill>
                <a:latin typeface="Verdana"/>
                <a:cs typeface="Verdana"/>
              </a:rPr>
              <a:t>…)</a:t>
            </a:r>
          </a:p>
        </p:txBody>
      </p:sp>
      <p:sp>
        <p:nvSpPr>
          <p:cNvPr id="20" name="ZoneTexte 19">
            <a:extLst>
              <a:ext uri="{FF2B5EF4-FFF2-40B4-BE49-F238E27FC236}">
                <a16:creationId xmlns:a16="http://schemas.microsoft.com/office/drawing/2014/main" id="{D8F3EB38-7B8A-41F9-8891-C86C0D7BDB41}"/>
              </a:ext>
            </a:extLst>
          </p:cNvPr>
          <p:cNvSpPr txBox="1"/>
          <p:nvPr/>
        </p:nvSpPr>
        <p:spPr>
          <a:xfrm>
            <a:off x="3576255" y="3095499"/>
            <a:ext cx="1622967" cy="507831"/>
          </a:xfrm>
          <a:prstGeom prst="rect">
            <a:avLst/>
          </a:prstGeom>
          <a:noFill/>
        </p:spPr>
        <p:txBody>
          <a:bodyPr wrap="square" rtlCol="0">
            <a:spAutoFit/>
          </a:bodyPr>
          <a:lstStyle/>
          <a:p>
            <a:pPr algn="ctr"/>
            <a:r>
              <a:rPr lang="fr-FR" sz="900" dirty="0">
                <a:solidFill>
                  <a:srgbClr val="0089C4"/>
                </a:solidFill>
                <a:latin typeface="Verdana"/>
                <a:cs typeface="Verdana"/>
              </a:rPr>
              <a:t>Le </a:t>
            </a:r>
            <a:r>
              <a:rPr lang="fr-FR" sz="900" b="1" dirty="0">
                <a:solidFill>
                  <a:srgbClr val="0089C4"/>
                </a:solidFill>
                <a:latin typeface="Verdana"/>
                <a:cs typeface="Verdana"/>
              </a:rPr>
              <a:t>navigateur internet</a:t>
            </a:r>
          </a:p>
          <a:p>
            <a:pPr algn="ctr"/>
            <a:r>
              <a:rPr lang="fr-FR" sz="900" dirty="0">
                <a:solidFill>
                  <a:srgbClr val="0089C4"/>
                </a:solidFill>
                <a:latin typeface="Verdana"/>
                <a:cs typeface="Verdana"/>
              </a:rPr>
              <a:t>consulte les fichiers</a:t>
            </a:r>
          </a:p>
          <a:p>
            <a:pPr algn="ctr"/>
            <a:r>
              <a:rPr lang="fr-FR" sz="900" dirty="0">
                <a:solidFill>
                  <a:srgbClr val="0089C4"/>
                </a:solidFill>
                <a:latin typeface="Verdana"/>
                <a:cs typeface="Verdana"/>
              </a:rPr>
              <a:t>du serveur</a:t>
            </a:r>
          </a:p>
        </p:txBody>
      </p:sp>
      <p:pic>
        <p:nvPicPr>
          <p:cNvPr id="22" name="Graphique 21" descr="Serveur">
            <a:extLst>
              <a:ext uri="{FF2B5EF4-FFF2-40B4-BE49-F238E27FC236}">
                <a16:creationId xmlns:a16="http://schemas.microsoft.com/office/drawing/2014/main" id="{03A9892C-795A-413C-B6B1-1C051ABA3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81805" y="1657347"/>
            <a:ext cx="1265314" cy="1265314"/>
          </a:xfrm>
          <a:prstGeom prst="rect">
            <a:avLst/>
          </a:prstGeom>
        </p:spPr>
      </p:pic>
      <p:cxnSp>
        <p:nvCxnSpPr>
          <p:cNvPr id="30" name="Connecteur droit avec flèche 29">
            <a:extLst>
              <a:ext uri="{FF2B5EF4-FFF2-40B4-BE49-F238E27FC236}">
                <a16:creationId xmlns:a16="http://schemas.microsoft.com/office/drawing/2014/main" id="{CDF21466-FCEC-4320-8794-F519D241A987}"/>
              </a:ext>
            </a:extLst>
          </p:cNvPr>
          <p:cNvCxnSpPr>
            <a:cxnSpLocks/>
            <a:stCxn id="9" idx="3"/>
            <a:endCxn id="22" idx="1"/>
          </p:cNvCxnSpPr>
          <p:nvPr/>
        </p:nvCxnSpPr>
        <p:spPr>
          <a:xfrm flipV="1">
            <a:off x="1473843" y="2290004"/>
            <a:ext cx="50796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ZoneTexte 33">
            <a:extLst>
              <a:ext uri="{FF2B5EF4-FFF2-40B4-BE49-F238E27FC236}">
                <a16:creationId xmlns:a16="http://schemas.microsoft.com/office/drawing/2014/main" id="{89E4D25B-F827-450C-84A7-5CFF00FAAED8}"/>
              </a:ext>
            </a:extLst>
          </p:cNvPr>
          <p:cNvSpPr txBox="1"/>
          <p:nvPr/>
        </p:nvSpPr>
        <p:spPr>
          <a:xfrm>
            <a:off x="1877655" y="3100268"/>
            <a:ext cx="1473613" cy="784830"/>
          </a:xfrm>
          <a:prstGeom prst="rect">
            <a:avLst/>
          </a:prstGeom>
          <a:noFill/>
        </p:spPr>
        <p:txBody>
          <a:bodyPr wrap="square" rtlCol="0">
            <a:spAutoFit/>
          </a:bodyPr>
          <a:lstStyle/>
          <a:p>
            <a:pPr algn="ctr"/>
            <a:r>
              <a:rPr lang="fr-FR" sz="900" dirty="0">
                <a:solidFill>
                  <a:srgbClr val="0089C4"/>
                </a:solidFill>
                <a:latin typeface="Verdana"/>
                <a:cs typeface="Verdana"/>
              </a:rPr>
              <a:t>On dépose les fichiers sur un </a:t>
            </a:r>
            <a:r>
              <a:rPr lang="fr-FR" sz="900" b="1" dirty="0">
                <a:solidFill>
                  <a:srgbClr val="0089C4"/>
                </a:solidFill>
                <a:latin typeface="Verdana"/>
                <a:cs typeface="Verdana"/>
              </a:rPr>
              <a:t>serveur</a:t>
            </a:r>
            <a:r>
              <a:rPr lang="fr-FR" sz="900" dirty="0">
                <a:solidFill>
                  <a:srgbClr val="0089C4"/>
                </a:solidFill>
                <a:latin typeface="Verdana"/>
                <a:cs typeface="Verdana"/>
              </a:rPr>
              <a:t> </a:t>
            </a:r>
            <a:r>
              <a:rPr lang="fr-FR" sz="900" b="1" dirty="0">
                <a:solidFill>
                  <a:srgbClr val="0089C4"/>
                </a:solidFill>
                <a:latin typeface="Verdana"/>
                <a:cs typeface="Verdana"/>
              </a:rPr>
              <a:t>Web</a:t>
            </a:r>
          </a:p>
          <a:p>
            <a:pPr algn="ctr"/>
            <a:r>
              <a:rPr lang="fr-FR" sz="900" i="1" dirty="0">
                <a:solidFill>
                  <a:srgbClr val="0089C4"/>
                </a:solidFill>
                <a:latin typeface="Verdana"/>
                <a:cs typeface="Verdana"/>
              </a:rPr>
              <a:t>(le mot à la mode qui est parfois utilisé :</a:t>
            </a:r>
          </a:p>
          <a:p>
            <a:pPr algn="ctr"/>
            <a:r>
              <a:rPr lang="fr-FR" sz="900" i="1" dirty="0">
                <a:solidFill>
                  <a:srgbClr val="0089C4"/>
                </a:solidFill>
                <a:latin typeface="Verdana"/>
                <a:cs typeface="Verdana"/>
              </a:rPr>
              <a:t>le « Cloud »)</a:t>
            </a:r>
          </a:p>
        </p:txBody>
      </p:sp>
      <p:pic>
        <p:nvPicPr>
          <p:cNvPr id="21" name="Graphique 20" descr="Serveur">
            <a:extLst>
              <a:ext uri="{FF2B5EF4-FFF2-40B4-BE49-F238E27FC236}">
                <a16:creationId xmlns:a16="http://schemas.microsoft.com/office/drawing/2014/main" id="{90698445-26AF-4032-833B-987DD6354A7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37847" y="1863921"/>
            <a:ext cx="236144" cy="236144"/>
          </a:xfrm>
          <a:prstGeom prst="rect">
            <a:avLst/>
          </a:prstGeom>
        </p:spPr>
      </p:pic>
      <p:pic>
        <p:nvPicPr>
          <p:cNvPr id="16" name="Graphique 15" descr="Engrenages">
            <a:extLst>
              <a:ext uri="{FF2B5EF4-FFF2-40B4-BE49-F238E27FC236}">
                <a16:creationId xmlns:a16="http://schemas.microsoft.com/office/drawing/2014/main" id="{4EBC0FFB-FBBA-476F-A37F-83D490A722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85570" y="1657347"/>
            <a:ext cx="1260868" cy="1260868"/>
          </a:xfrm>
          <a:prstGeom prst="rect">
            <a:avLst/>
          </a:prstGeom>
        </p:spPr>
      </p:pic>
      <p:cxnSp>
        <p:nvCxnSpPr>
          <p:cNvPr id="35" name="Connecteur droit avec flèche 34">
            <a:extLst>
              <a:ext uri="{FF2B5EF4-FFF2-40B4-BE49-F238E27FC236}">
                <a16:creationId xmlns:a16="http://schemas.microsoft.com/office/drawing/2014/main" id="{EC6EEA31-A9E0-47EB-A42B-8D263645AC0E}"/>
              </a:ext>
            </a:extLst>
          </p:cNvPr>
          <p:cNvCxnSpPr>
            <a:cxnSpLocks/>
            <a:stCxn id="11" idx="3"/>
            <a:endCxn id="16" idx="1"/>
          </p:cNvCxnSpPr>
          <p:nvPr/>
        </p:nvCxnSpPr>
        <p:spPr>
          <a:xfrm>
            <a:off x="5020396" y="2285558"/>
            <a:ext cx="565174" cy="2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ZoneTexte 43">
            <a:extLst>
              <a:ext uri="{FF2B5EF4-FFF2-40B4-BE49-F238E27FC236}">
                <a16:creationId xmlns:a16="http://schemas.microsoft.com/office/drawing/2014/main" id="{BD655302-699B-4ECD-ACD4-6230D4EA4B13}"/>
              </a:ext>
            </a:extLst>
          </p:cNvPr>
          <p:cNvSpPr txBox="1"/>
          <p:nvPr/>
        </p:nvSpPr>
        <p:spPr>
          <a:xfrm>
            <a:off x="5462994" y="3100268"/>
            <a:ext cx="1506019" cy="646331"/>
          </a:xfrm>
          <a:prstGeom prst="rect">
            <a:avLst/>
          </a:prstGeom>
          <a:noFill/>
        </p:spPr>
        <p:txBody>
          <a:bodyPr wrap="square" rtlCol="0">
            <a:spAutoFit/>
          </a:bodyPr>
          <a:lstStyle/>
          <a:p>
            <a:pPr algn="ctr"/>
            <a:r>
              <a:rPr lang="fr-FR" sz="900" dirty="0">
                <a:solidFill>
                  <a:srgbClr val="0089C4"/>
                </a:solidFill>
                <a:latin typeface="Verdana"/>
                <a:cs typeface="Verdana"/>
              </a:rPr>
              <a:t>Le navigateur internet</a:t>
            </a:r>
          </a:p>
          <a:p>
            <a:pPr algn="ctr"/>
            <a:r>
              <a:rPr lang="fr-FR" sz="900" b="1" dirty="0">
                <a:solidFill>
                  <a:srgbClr val="0089C4"/>
                </a:solidFill>
                <a:latin typeface="Verdana"/>
                <a:cs typeface="Verdana"/>
              </a:rPr>
              <a:t>« traduit » le code </a:t>
            </a:r>
            <a:r>
              <a:rPr lang="fr-FR" sz="900" dirty="0">
                <a:solidFill>
                  <a:srgbClr val="0089C4"/>
                </a:solidFill>
                <a:latin typeface="Verdana"/>
                <a:cs typeface="Verdana"/>
              </a:rPr>
              <a:t>contenu dans les fichiers</a:t>
            </a:r>
          </a:p>
        </p:txBody>
      </p:sp>
      <p:sp>
        <p:nvSpPr>
          <p:cNvPr id="45" name="ZoneTexte 44">
            <a:extLst>
              <a:ext uri="{FF2B5EF4-FFF2-40B4-BE49-F238E27FC236}">
                <a16:creationId xmlns:a16="http://schemas.microsoft.com/office/drawing/2014/main" id="{F970130B-8DAE-4009-9231-8BA0A3E0F324}"/>
              </a:ext>
            </a:extLst>
          </p:cNvPr>
          <p:cNvSpPr txBox="1"/>
          <p:nvPr/>
        </p:nvSpPr>
        <p:spPr>
          <a:xfrm>
            <a:off x="7325803" y="3095500"/>
            <a:ext cx="1506019" cy="507831"/>
          </a:xfrm>
          <a:prstGeom prst="rect">
            <a:avLst/>
          </a:prstGeom>
          <a:noFill/>
        </p:spPr>
        <p:txBody>
          <a:bodyPr wrap="square" rtlCol="0">
            <a:spAutoFit/>
          </a:bodyPr>
          <a:lstStyle/>
          <a:p>
            <a:pPr algn="ctr"/>
            <a:r>
              <a:rPr lang="fr-FR" sz="900" dirty="0">
                <a:solidFill>
                  <a:srgbClr val="0089C4"/>
                </a:solidFill>
                <a:latin typeface="Verdana"/>
                <a:cs typeface="Verdana"/>
              </a:rPr>
              <a:t>Le navigateur internet</a:t>
            </a:r>
          </a:p>
          <a:p>
            <a:pPr algn="ctr"/>
            <a:r>
              <a:rPr lang="fr-FR" sz="900" b="1" dirty="0">
                <a:solidFill>
                  <a:srgbClr val="0089C4"/>
                </a:solidFill>
                <a:latin typeface="Verdana"/>
                <a:cs typeface="Verdana"/>
              </a:rPr>
              <a:t>affiche la page </a:t>
            </a:r>
            <a:r>
              <a:rPr lang="fr-FR" sz="900" dirty="0">
                <a:solidFill>
                  <a:srgbClr val="0089C4"/>
                </a:solidFill>
                <a:latin typeface="Verdana"/>
                <a:cs typeface="Verdana"/>
              </a:rPr>
              <a:t>demandée</a:t>
            </a:r>
          </a:p>
        </p:txBody>
      </p:sp>
      <p:sp>
        <p:nvSpPr>
          <p:cNvPr id="46" name="Accolade fermante 45">
            <a:extLst>
              <a:ext uri="{FF2B5EF4-FFF2-40B4-BE49-F238E27FC236}">
                <a16:creationId xmlns:a16="http://schemas.microsoft.com/office/drawing/2014/main" id="{79A5843B-1AA1-4A77-9134-6E54E7DF28A3}"/>
              </a:ext>
            </a:extLst>
          </p:cNvPr>
          <p:cNvSpPr/>
          <p:nvPr/>
        </p:nvSpPr>
        <p:spPr>
          <a:xfrm rot="5400000">
            <a:off x="6169043" y="1300058"/>
            <a:ext cx="156877" cy="5168679"/>
          </a:xfrm>
          <a:prstGeom prst="rightBrace">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52" name="Groupe 51">
            <a:extLst>
              <a:ext uri="{FF2B5EF4-FFF2-40B4-BE49-F238E27FC236}">
                <a16:creationId xmlns:a16="http://schemas.microsoft.com/office/drawing/2014/main" id="{B930A558-16D6-486A-9B82-B2C1B181E148}"/>
              </a:ext>
            </a:extLst>
          </p:cNvPr>
          <p:cNvGrpSpPr/>
          <p:nvPr/>
        </p:nvGrpSpPr>
        <p:grpSpPr>
          <a:xfrm>
            <a:off x="3646556" y="3959634"/>
            <a:ext cx="5388918" cy="394242"/>
            <a:chOff x="3646556" y="3959634"/>
            <a:chExt cx="5388918" cy="394242"/>
          </a:xfrm>
        </p:grpSpPr>
        <p:sp>
          <p:nvSpPr>
            <p:cNvPr id="47" name="ZoneTexte 46">
              <a:extLst>
                <a:ext uri="{FF2B5EF4-FFF2-40B4-BE49-F238E27FC236}">
                  <a16:creationId xmlns:a16="http://schemas.microsoft.com/office/drawing/2014/main" id="{8F199A1A-0801-42BC-B9BC-933ECAEC405B}"/>
                </a:ext>
              </a:extLst>
            </p:cNvPr>
            <p:cNvSpPr txBox="1"/>
            <p:nvPr/>
          </p:nvSpPr>
          <p:spPr>
            <a:xfrm>
              <a:off x="3646556" y="3984544"/>
              <a:ext cx="5388918" cy="369332"/>
            </a:xfrm>
            <a:prstGeom prst="rect">
              <a:avLst/>
            </a:prstGeom>
            <a:noFill/>
          </p:spPr>
          <p:txBody>
            <a:bodyPr wrap="square" rtlCol="0">
              <a:spAutoFit/>
            </a:bodyPr>
            <a:lstStyle/>
            <a:p>
              <a:pPr algn="ctr"/>
              <a:r>
                <a:rPr lang="fr-FR" sz="900" dirty="0">
                  <a:solidFill>
                    <a:srgbClr val="0089C4"/>
                  </a:solidFill>
                  <a:latin typeface="Verdana"/>
                  <a:cs typeface="Verdana"/>
                </a:rPr>
                <a:t>Tout ça en moins de temps qu’il n’en faut pour dire « HTML » à voix haute !</a:t>
              </a:r>
            </a:p>
            <a:p>
              <a:pPr algn="ctr"/>
              <a:r>
                <a:rPr lang="fr-FR" sz="900" dirty="0">
                  <a:solidFill>
                    <a:srgbClr val="0089C4"/>
                  </a:solidFill>
                  <a:latin typeface="Verdana"/>
                  <a:cs typeface="Verdana"/>
                </a:rPr>
                <a:t>(si on a bien travaillé    )</a:t>
              </a:r>
            </a:p>
          </p:txBody>
        </p:sp>
        <p:pic>
          <p:nvPicPr>
            <p:cNvPr id="49" name="Graphique 48" descr="Visage grimaçant sans remplissage">
              <a:extLst>
                <a:ext uri="{FF2B5EF4-FFF2-40B4-BE49-F238E27FC236}">
                  <a16:creationId xmlns:a16="http://schemas.microsoft.com/office/drawing/2014/main" id="{449DA214-BC73-4E37-A098-11C3F5C5F36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47624" y="4148316"/>
              <a:ext cx="175189" cy="175189"/>
            </a:xfrm>
            <a:prstGeom prst="rect">
              <a:avLst/>
            </a:prstGeom>
          </p:spPr>
        </p:pic>
        <p:pic>
          <p:nvPicPr>
            <p:cNvPr id="51" name="Graphique 50" descr="Point d’exclamation">
              <a:extLst>
                <a:ext uri="{FF2B5EF4-FFF2-40B4-BE49-F238E27FC236}">
                  <a16:creationId xmlns:a16="http://schemas.microsoft.com/office/drawing/2014/main" id="{646A40B1-BF9B-44FA-BD31-FDCF85201E7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1172780">
              <a:off x="3873342" y="3959634"/>
              <a:ext cx="261101" cy="261101"/>
            </a:xfrm>
            <a:prstGeom prst="rect">
              <a:avLst/>
            </a:prstGeom>
          </p:spPr>
        </p:pic>
      </p:grpSp>
    </p:spTree>
    <p:extLst>
      <p:ext uri="{BB962C8B-B14F-4D97-AF65-F5344CB8AC3E}">
        <p14:creationId xmlns:p14="http://schemas.microsoft.com/office/powerpoint/2010/main" val="4022735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A89688-A6F0-415C-BC0D-1F6E535FCEE3}"/>
              </a:ext>
            </a:extLst>
          </p:cNvPr>
          <p:cNvSpPr>
            <a:spLocks noGrp="1"/>
          </p:cNvSpPr>
          <p:nvPr>
            <p:ph type="title"/>
          </p:nvPr>
        </p:nvSpPr>
        <p:spPr/>
        <p:txBody>
          <a:bodyPr/>
          <a:lstStyle/>
          <a:p>
            <a:r>
              <a:rPr lang="fr-FR" dirty="0"/>
              <a:t>Compatible avec tous les écrans</a:t>
            </a:r>
          </a:p>
        </p:txBody>
      </p:sp>
      <p:sp>
        <p:nvSpPr>
          <p:cNvPr id="3" name="Espace réservé du contenu 3">
            <a:extLst>
              <a:ext uri="{FF2B5EF4-FFF2-40B4-BE49-F238E27FC236}">
                <a16:creationId xmlns:a16="http://schemas.microsoft.com/office/drawing/2014/main" id="{8C7952B5-4F46-4329-8835-B62BC5AAC96E}"/>
              </a:ext>
            </a:extLst>
          </p:cNvPr>
          <p:cNvSpPr txBox="1">
            <a:spLocks/>
          </p:cNvSpPr>
          <p:nvPr/>
        </p:nvSpPr>
        <p:spPr>
          <a:xfrm>
            <a:off x="162002" y="795528"/>
            <a:ext cx="4852125" cy="4098743"/>
          </a:xfrm>
          <a:prstGeom prst="rect">
            <a:avLst/>
          </a:prstGeom>
        </p:spPr>
        <p:txBody>
          <a:bodyPr/>
          <a:lstStyle>
            <a:lvl1pPr marL="268274" indent="-268274" algn="l" rtl="0" eaLnBrk="0" fontAlgn="base" hangingPunct="0">
              <a:spcBef>
                <a:spcPct val="20000"/>
              </a:spcBef>
              <a:spcAft>
                <a:spcPct val="0"/>
              </a:spcAft>
              <a:buClr>
                <a:srgbClr val="0066A1"/>
              </a:buClr>
              <a:buFont typeface="Lucida Sans Unicode" pitchFamily="34" charset="0"/>
              <a:buChar char="▶"/>
              <a:defRPr sz="1600">
                <a:solidFill>
                  <a:srgbClr val="000000"/>
                </a:solidFill>
                <a:latin typeface="Verdana" panose="020B0604030504040204" pitchFamily="34" charset="0"/>
                <a:ea typeface="MS PGothic" pitchFamily="34" charset="-128"/>
                <a:cs typeface="Verdana" panose="020B0604030504040204" pitchFamily="34" charset="0"/>
              </a:defRPr>
            </a:lvl1pPr>
            <a:lvl2pPr marL="539723" indent="-269861"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2pPr>
            <a:lvl3pPr marL="809585" indent="-268274" algn="l" rtl="0" eaLnBrk="0" fontAlgn="base" hangingPunct="0">
              <a:spcBef>
                <a:spcPct val="20000"/>
              </a:spcBef>
              <a:spcAft>
                <a:spcPct val="0"/>
              </a:spcAft>
              <a:buClr>
                <a:srgbClr val="0066A1"/>
              </a:buClr>
              <a:buFont typeface="Arial" charset="0"/>
              <a:buChar char="•"/>
              <a:defRPr sz="1600">
                <a:solidFill>
                  <a:srgbClr val="000000"/>
                </a:solidFill>
                <a:latin typeface="Verdana" panose="020B0604030504040204" pitchFamily="34" charset="0"/>
                <a:ea typeface="Arial" charset="0"/>
                <a:cs typeface="Verdana" panose="020B0604030504040204" pitchFamily="34" charset="0"/>
              </a:defRPr>
            </a:lvl3pPr>
            <a:lvl4pPr marL="1081034" indent="-269861"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4pPr>
            <a:lvl5pPr marL="1349309" indent="-268274" algn="l" rtl="0" eaLnBrk="0" fontAlgn="base" hangingPunct="0">
              <a:spcBef>
                <a:spcPct val="20000"/>
              </a:spcBef>
              <a:spcAft>
                <a:spcPct val="0"/>
              </a:spcAft>
              <a:buClr>
                <a:srgbClr val="0065A2"/>
              </a:buClr>
              <a:buFont typeface="Arial" charset="0"/>
              <a:buChar char="»"/>
              <a:defRPr sz="1600">
                <a:solidFill>
                  <a:srgbClr val="000000"/>
                </a:solidFill>
                <a:latin typeface="Verdana" panose="020B0604030504040204" pitchFamily="34" charset="0"/>
                <a:ea typeface="Arial" charset="0"/>
                <a:cs typeface="+mn-cs"/>
              </a:defRPr>
            </a:lvl5pPr>
            <a:lvl6pPr marL="1806485"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6pPr>
            <a:lvl7pPr marL="2263661"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7pPr>
            <a:lvl8pPr marL="2720839"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8pPr>
            <a:lvl9pPr marL="3178016" indent="-268274" algn="l" rtl="0" fontAlgn="base">
              <a:spcBef>
                <a:spcPct val="20000"/>
              </a:spcBef>
              <a:spcAft>
                <a:spcPct val="0"/>
              </a:spcAft>
              <a:buClr>
                <a:srgbClr val="0065A2"/>
              </a:buClr>
              <a:buFont typeface="Arial" charset="0"/>
              <a:buChar char="»"/>
              <a:defRPr sz="1600">
                <a:solidFill>
                  <a:srgbClr val="000000"/>
                </a:solidFill>
                <a:latin typeface="+mn-lt"/>
                <a:ea typeface="Arial" charset="0"/>
                <a:cs typeface="+mn-cs"/>
              </a:defRPr>
            </a:lvl9pPr>
          </a:lstStyle>
          <a:p>
            <a:pPr marL="267970" indent="-267970"/>
            <a:endParaRPr lang="fr-FR" sz="1200" kern="1200" dirty="0">
              <a:solidFill>
                <a:schemeClr val="tx1"/>
              </a:solidFill>
              <a:latin typeface="Verdana"/>
              <a:ea typeface="Verdana"/>
              <a:cs typeface="Verdana"/>
              <a:sym typeface="Verdana"/>
            </a:endParaRPr>
          </a:p>
          <a:p>
            <a:pPr marL="0" indent="0">
              <a:buNone/>
            </a:pPr>
            <a:r>
              <a:rPr lang="fr-FR" sz="1400" b="1" dirty="0">
                <a:solidFill>
                  <a:srgbClr val="0066A1"/>
                </a:solidFill>
                <a:latin typeface="Verdana"/>
                <a:ea typeface="Verdana" pitchFamily="34" charset="0"/>
                <a:sym typeface="Arial"/>
              </a:rPr>
              <a:t>Design « Responsive »</a:t>
            </a:r>
          </a:p>
          <a:p>
            <a:pPr marL="267970" indent="-267970"/>
            <a:endParaRPr lang="fr-FR" sz="1200" kern="0" dirty="0">
              <a:ln w="19050">
                <a:noFill/>
              </a:ln>
              <a:solidFill>
                <a:schemeClr val="tx1"/>
              </a:solidFill>
              <a:latin typeface="Verdana"/>
              <a:ea typeface="MS PGothic"/>
              <a:sym typeface="Arial"/>
            </a:endParaRPr>
          </a:p>
          <a:p>
            <a:pPr marL="267970" indent="-267970"/>
            <a:r>
              <a:rPr lang="fr-FR" sz="1200" kern="0" dirty="0">
                <a:ln w="19050">
                  <a:noFill/>
                </a:ln>
                <a:solidFill>
                  <a:schemeClr val="tx1"/>
                </a:solidFill>
                <a:latin typeface="Verdana"/>
                <a:ea typeface="MS PGothic"/>
                <a:sym typeface="Arial"/>
              </a:rPr>
              <a:t>Avant, on ne faisait des sites internet que pour les ordinateurs.</a:t>
            </a:r>
          </a:p>
          <a:p>
            <a:pPr marL="267970" indent="-267970"/>
            <a:endParaRPr lang="fr-FR" sz="1200" kern="0" dirty="0">
              <a:ln w="19050">
                <a:noFill/>
              </a:ln>
              <a:solidFill>
                <a:schemeClr val="tx1"/>
              </a:solidFill>
              <a:latin typeface="Verdana"/>
              <a:ea typeface="MS PGothic"/>
              <a:sym typeface="Arial"/>
            </a:endParaRPr>
          </a:p>
          <a:p>
            <a:pPr marL="267970" indent="-267970"/>
            <a:r>
              <a:rPr lang="fr-FR" sz="1200" kern="0" dirty="0">
                <a:ln w="19050">
                  <a:noFill/>
                </a:ln>
                <a:solidFill>
                  <a:schemeClr val="tx1"/>
                </a:solidFill>
                <a:latin typeface="Verdana"/>
                <a:ea typeface="MS PGothic"/>
                <a:sym typeface="Arial"/>
              </a:rPr>
              <a:t>Depuis plusieurs années maintenant, on fait en sorte que les sites internet marchent aussi bien sur PC que sur Mobile.</a:t>
            </a:r>
          </a:p>
          <a:p>
            <a:pPr marL="267970" indent="-267970"/>
            <a:endParaRPr lang="fr-FR" sz="1200" kern="0" dirty="0">
              <a:ln w="19050">
                <a:noFill/>
              </a:ln>
              <a:solidFill>
                <a:schemeClr val="tx1"/>
              </a:solidFill>
              <a:latin typeface="Verdana"/>
              <a:ea typeface="MS PGothic"/>
              <a:sym typeface="Arial"/>
            </a:endParaRPr>
          </a:p>
          <a:p>
            <a:pPr marL="267970" indent="-267970"/>
            <a:r>
              <a:rPr lang="fr-FR" sz="1200" kern="0" dirty="0">
                <a:ln w="19050">
                  <a:noFill/>
                </a:ln>
                <a:solidFill>
                  <a:schemeClr val="tx1"/>
                </a:solidFill>
                <a:latin typeface="Verdana"/>
                <a:ea typeface="MS PGothic"/>
                <a:sym typeface="Arial"/>
              </a:rPr>
              <a:t>Un site bien fait peut alors être consulté sur n’importe quel type d’écran. On appelle ça le Responsive design !</a:t>
            </a:r>
          </a:p>
          <a:p>
            <a:pPr marL="0" indent="0">
              <a:buNone/>
            </a:pPr>
            <a:endParaRPr lang="fr-FR" sz="1200" kern="0" dirty="0">
              <a:ln w="19050">
                <a:noFill/>
              </a:ln>
              <a:solidFill>
                <a:schemeClr val="tx1"/>
              </a:solidFill>
              <a:latin typeface="Verdana"/>
              <a:ea typeface="MS PGothic"/>
              <a:sym typeface="Arial"/>
            </a:endParaRPr>
          </a:p>
          <a:p>
            <a:pPr marL="267970" indent="-267970"/>
            <a:endParaRPr lang="fr-FR" sz="1200" kern="0" dirty="0">
              <a:ln w="19050">
                <a:noFill/>
              </a:ln>
              <a:solidFill>
                <a:schemeClr val="tx1"/>
              </a:solidFill>
              <a:latin typeface="Verdana"/>
              <a:ea typeface="MS PGothic"/>
              <a:sym typeface="Arial"/>
            </a:endParaRPr>
          </a:p>
          <a:p>
            <a:pPr marL="267970" indent="-267970"/>
            <a:endParaRPr lang="fr-FR" sz="1200" kern="0" dirty="0">
              <a:ln w="19050">
                <a:noFill/>
              </a:ln>
              <a:solidFill>
                <a:schemeClr val="tx1"/>
              </a:solidFill>
              <a:latin typeface="Verdana"/>
              <a:ea typeface="MS PGothic"/>
              <a:sym typeface="Arial"/>
            </a:endParaRPr>
          </a:p>
          <a:p>
            <a:pPr marL="267970" indent="-267970"/>
            <a:endParaRPr lang="fr-FR" sz="1200" kern="0" dirty="0">
              <a:ln w="19050">
                <a:noFill/>
              </a:ln>
              <a:solidFill>
                <a:schemeClr val="tx1"/>
              </a:solidFill>
              <a:latin typeface="Verdana"/>
              <a:ea typeface="MS PGothic"/>
              <a:sym typeface="Arial"/>
            </a:endParaRPr>
          </a:p>
          <a:p>
            <a:pPr marL="267970" indent="-267970"/>
            <a:endParaRPr lang="fr-FR" sz="1200" kern="0" dirty="0">
              <a:ln w="19050">
                <a:noFill/>
              </a:ln>
              <a:solidFill>
                <a:schemeClr val="tx1"/>
              </a:solidFill>
              <a:latin typeface="Verdana"/>
              <a:ea typeface="MS PGothic"/>
              <a:sym typeface="Arial"/>
            </a:endParaRPr>
          </a:p>
          <a:p>
            <a:pPr marL="267970" indent="-267970"/>
            <a:endParaRPr lang="fr-FR" sz="1200" kern="0" dirty="0">
              <a:ln w="19050">
                <a:noFill/>
              </a:ln>
              <a:solidFill>
                <a:schemeClr val="tx1"/>
              </a:solidFill>
              <a:latin typeface="Verdana"/>
              <a:ea typeface="MS PGothic"/>
            </a:endParaRPr>
          </a:p>
          <a:p>
            <a:pPr marL="267970" indent="-267970"/>
            <a:endParaRPr lang="fr-FR" sz="1200" kern="0" dirty="0">
              <a:ln w="19050">
                <a:noFill/>
              </a:ln>
              <a:solidFill>
                <a:schemeClr val="tx1"/>
              </a:solidFill>
            </a:endParaRPr>
          </a:p>
          <a:p>
            <a:pPr marL="267970" indent="-267970"/>
            <a:endParaRPr lang="fr-FR" sz="1200" kern="0" dirty="0"/>
          </a:p>
          <a:p>
            <a:pPr marL="267970" indent="-267970"/>
            <a:endParaRPr lang="fr-FR" sz="1200" kern="0" dirty="0"/>
          </a:p>
        </p:txBody>
      </p:sp>
      <p:pic>
        <p:nvPicPr>
          <p:cNvPr id="4" name="Image 3">
            <a:extLst>
              <a:ext uri="{FF2B5EF4-FFF2-40B4-BE49-F238E27FC236}">
                <a16:creationId xmlns:a16="http://schemas.microsoft.com/office/drawing/2014/main" id="{B3A416C6-4872-4C54-AA36-420F3837D696}"/>
              </a:ext>
              <a:ext uri="{C183D7F6-B498-43B3-948B-1728B52AA6E4}">
                <adec:decorative xmlns:adec="http://schemas.microsoft.com/office/drawing/2017/decorative" val="1"/>
              </a:ext>
            </a:extLst>
          </p:cNvPr>
          <p:cNvPicPr>
            <a:picLocks noChangeAspect="1"/>
          </p:cNvPicPr>
          <p:nvPr/>
        </p:nvPicPr>
        <p:blipFill>
          <a:blip r:embed="rId2" cstate="print">
            <a:alphaModFix/>
            <a:extLst>
              <a:ext uri="{28A0092B-C50C-407E-A947-70E740481C1C}">
                <a14:useLocalDpi xmlns:a14="http://schemas.microsoft.com/office/drawing/2010/main" val="0"/>
              </a:ext>
            </a:extLst>
          </a:blip>
          <a:stretch>
            <a:fillRect/>
          </a:stretch>
        </p:blipFill>
        <p:spPr>
          <a:xfrm>
            <a:off x="5014127" y="1564302"/>
            <a:ext cx="3841793" cy="2561194"/>
          </a:xfrm>
          <a:prstGeom prst="rect">
            <a:avLst/>
          </a:prstGeom>
          <a:gradFill>
            <a:gsLst>
              <a:gs pos="14000">
                <a:schemeClr val="bg1">
                  <a:alpha val="0"/>
                </a:schemeClr>
              </a:gs>
              <a:gs pos="79000">
                <a:schemeClr val="bg1"/>
              </a:gs>
            </a:gsLst>
            <a:lin ang="0" scaled="0"/>
          </a:gradFill>
          <a:effectLst>
            <a:softEdge rad="0"/>
          </a:effectLst>
        </p:spPr>
      </p:pic>
    </p:spTree>
    <p:extLst>
      <p:ext uri="{BB962C8B-B14F-4D97-AF65-F5344CB8AC3E}">
        <p14:creationId xmlns:p14="http://schemas.microsoft.com/office/powerpoint/2010/main" val="106713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ctr" anchorCtr="0" compatLnSpc="1">
            <a:prstTxWarp prst="textNoShape">
              <a:avLst/>
            </a:prstTxWarp>
          </a:bodyPr>
          <a:lstStyle/>
          <a:p>
            <a:r>
              <a:rPr lang="fr-FR" dirty="0"/>
              <a:t>Introduction</a:t>
            </a:r>
          </a:p>
        </p:txBody>
      </p:sp>
      <p:sp>
        <p:nvSpPr>
          <p:cNvPr id="8" name="Espace réservé du contenu 7">
            <a:extLst>
              <a:ext uri="{FF2B5EF4-FFF2-40B4-BE49-F238E27FC236}">
                <a16:creationId xmlns:a16="http://schemas.microsoft.com/office/drawing/2014/main" id="{945334D8-93E7-407F-B94A-40409D952828}"/>
              </a:ext>
            </a:extLst>
          </p:cNvPr>
          <p:cNvSpPr>
            <a:spLocks noGrp="1"/>
          </p:cNvSpPr>
          <p:nvPr>
            <p:ph idx="1"/>
          </p:nvPr>
        </p:nvSpPr>
        <p:spPr>
          <a:xfrm>
            <a:off x="162002" y="952501"/>
            <a:ext cx="8551691" cy="4084320"/>
          </a:xfrm>
        </p:spPr>
        <p:txBody>
          <a:bodyPr/>
          <a:lstStyle/>
          <a:p>
            <a:r>
              <a:rPr lang="fr-FR" sz="1400" dirty="0" err="1">
                <a:latin typeface="Verdana"/>
                <a:ea typeface="Verdana"/>
              </a:rPr>
              <a:t>Pré-requis</a:t>
            </a:r>
            <a:r>
              <a:rPr lang="fr-FR" sz="1400" dirty="0">
                <a:latin typeface="Verdana"/>
                <a:ea typeface="Verdana"/>
              </a:rPr>
              <a:t> :</a:t>
            </a:r>
          </a:p>
          <a:p>
            <a:endParaRPr lang="fr-FR" sz="1400" dirty="0">
              <a:latin typeface="Verdana"/>
              <a:ea typeface="Verdana"/>
            </a:endParaRPr>
          </a:p>
          <a:p>
            <a:pPr lvl="1"/>
            <a:r>
              <a:rPr lang="fr-FR" sz="1400" dirty="0">
                <a:latin typeface="Verdana"/>
                <a:ea typeface="Verdana"/>
              </a:rPr>
              <a:t>Installation de Notepad++ : </a:t>
            </a:r>
            <a:r>
              <a:rPr lang="fr-FR" sz="1400" dirty="0">
                <a:latin typeface="Verdana"/>
                <a:ea typeface="Verdana"/>
                <a:hlinkClick r:id="rId3"/>
              </a:rPr>
              <a:t>https://notepad-plus-plus.org/downloads/v7.8.8/</a:t>
            </a:r>
            <a:endParaRPr lang="fr-FR" sz="1400" dirty="0">
              <a:latin typeface="Verdana"/>
              <a:ea typeface="Verdana"/>
            </a:endParaRPr>
          </a:p>
          <a:p>
            <a:pPr lvl="1"/>
            <a:endParaRPr lang="fr-FR" sz="1400" dirty="0">
              <a:latin typeface="Verdana"/>
              <a:ea typeface="Verdana"/>
            </a:endParaRPr>
          </a:p>
        </p:txBody>
      </p:sp>
    </p:spTree>
    <p:extLst>
      <p:ext uri="{BB962C8B-B14F-4D97-AF65-F5344CB8AC3E}">
        <p14:creationId xmlns:p14="http://schemas.microsoft.com/office/powerpoint/2010/main" val="3173534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3203848" y="1995686"/>
            <a:ext cx="4444638" cy="1080120"/>
          </a:xfrm>
        </p:spPr>
        <p:txBody>
          <a:bodyPr/>
          <a:lstStyle/>
          <a:p>
            <a:br>
              <a:rPr lang="fr-FR" dirty="0"/>
            </a:br>
            <a:r>
              <a:rPr lang="fr-FR" dirty="0"/>
              <a:t>Exercice pratique</a:t>
            </a:r>
            <a:endParaRPr lang="en-US" dirty="0"/>
          </a:p>
        </p:txBody>
      </p:sp>
    </p:spTree>
    <p:extLst>
      <p:ext uri="{BB962C8B-B14F-4D97-AF65-F5344CB8AC3E}">
        <p14:creationId xmlns:p14="http://schemas.microsoft.com/office/powerpoint/2010/main" val="340754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ctr" anchorCtr="0" compatLnSpc="1">
            <a:prstTxWarp prst="textNoShape">
              <a:avLst/>
            </a:prstTxWarp>
          </a:bodyPr>
          <a:lstStyle/>
          <a:p>
            <a:r>
              <a:rPr lang="fr-FR" dirty="0"/>
              <a:t>Le HTML</a:t>
            </a:r>
          </a:p>
        </p:txBody>
      </p:sp>
      <p:sp>
        <p:nvSpPr>
          <p:cNvPr id="8" name="Espace réservé du contenu 7">
            <a:extLst>
              <a:ext uri="{FF2B5EF4-FFF2-40B4-BE49-F238E27FC236}">
                <a16:creationId xmlns:a16="http://schemas.microsoft.com/office/drawing/2014/main" id="{945334D8-93E7-407F-B94A-40409D952828}"/>
              </a:ext>
            </a:extLst>
          </p:cNvPr>
          <p:cNvSpPr>
            <a:spLocks noGrp="1"/>
          </p:cNvSpPr>
          <p:nvPr>
            <p:ph idx="1"/>
          </p:nvPr>
        </p:nvSpPr>
        <p:spPr>
          <a:xfrm>
            <a:off x="162002" y="952501"/>
            <a:ext cx="8551691" cy="4084320"/>
          </a:xfrm>
        </p:spPr>
        <p:txBody>
          <a:bodyPr/>
          <a:lstStyle/>
          <a:p>
            <a:pPr marL="0" indent="0">
              <a:buNone/>
            </a:pPr>
            <a:r>
              <a:rPr lang="fr-FR" sz="1400" b="1" kern="1200" dirty="0">
                <a:solidFill>
                  <a:srgbClr val="0066A1"/>
                </a:solidFill>
                <a:latin typeface="Verdana"/>
                <a:ea typeface="Verdana" pitchFamily="34" charset="0"/>
              </a:rPr>
              <a:t>Formatage</a:t>
            </a:r>
            <a:endParaRPr lang="fr-FR" sz="1400" dirty="0">
              <a:latin typeface="Verdana"/>
              <a:ea typeface="Verdana"/>
            </a:endParaRPr>
          </a:p>
          <a:p>
            <a:r>
              <a:rPr lang="fr-FR" sz="1400" dirty="0">
                <a:latin typeface="Verdana"/>
                <a:ea typeface="Verdana"/>
              </a:rPr>
              <a:t>Pour qu’un navigateur web puisse « traduire » le code contenu dans une page HTML, il faut que le fichier.html présent sur le serveur soit formaté correctement.</a:t>
            </a:r>
          </a:p>
          <a:p>
            <a:r>
              <a:rPr lang="fr-FR" sz="1400" dirty="0">
                <a:latin typeface="Verdana"/>
                <a:ea typeface="Verdana"/>
              </a:rPr>
              <a:t>Pour cela, il faut utiliser des balises toutes prêtes dans un ordre déterminé.</a:t>
            </a:r>
          </a:p>
          <a:p>
            <a:endParaRPr lang="fr-FR" sz="1400" dirty="0">
              <a:latin typeface="Verdana"/>
              <a:ea typeface="Verdana"/>
            </a:endParaRPr>
          </a:p>
          <a:p>
            <a:pPr marL="0" indent="0">
              <a:buNone/>
            </a:pPr>
            <a:r>
              <a:rPr lang="fr-FR" sz="1050" dirty="0">
                <a:latin typeface="Courier New" panose="02070309020205020404" pitchFamily="49" charset="0"/>
                <a:ea typeface="Verdana"/>
                <a:cs typeface="Courier New" panose="02070309020205020404" pitchFamily="49" charset="0"/>
              </a:rPr>
              <a:t>&lt;!</a:t>
            </a:r>
            <a:r>
              <a:rPr lang="fr-FR" sz="1050" b="1" dirty="0">
                <a:latin typeface="Courier New" panose="02070309020205020404" pitchFamily="49" charset="0"/>
                <a:ea typeface="Verdana"/>
                <a:cs typeface="Courier New" panose="02070309020205020404" pitchFamily="49" charset="0"/>
              </a:rPr>
              <a:t>DOCTYPE HTML</a:t>
            </a:r>
            <a:r>
              <a:rPr lang="fr-FR" sz="1050" dirty="0">
                <a:latin typeface="Courier New" panose="02070309020205020404" pitchFamily="49" charset="0"/>
                <a:ea typeface="Verdana"/>
                <a:cs typeface="Courier New" panose="02070309020205020404" pitchFamily="49" charset="0"/>
              </a:rPr>
              <a:t>&gt;</a:t>
            </a:r>
          </a:p>
          <a:p>
            <a:pPr marL="0" indent="0">
              <a:buNone/>
            </a:pPr>
            <a:r>
              <a:rPr lang="fr-FR" sz="1050" dirty="0">
                <a:latin typeface="Courier New" panose="02070309020205020404" pitchFamily="49" charset="0"/>
                <a:ea typeface="Verdana"/>
                <a:cs typeface="Courier New" panose="02070309020205020404" pitchFamily="49" charset="0"/>
              </a:rPr>
              <a:t>&lt;html </a:t>
            </a:r>
            <a:r>
              <a:rPr lang="fr-FR" sz="1050" b="1" dirty="0" err="1">
                <a:latin typeface="Courier New" panose="02070309020205020404" pitchFamily="49" charset="0"/>
                <a:ea typeface="Verdana"/>
                <a:cs typeface="Courier New" panose="02070309020205020404" pitchFamily="49" charset="0"/>
              </a:rPr>
              <a:t>lang</a:t>
            </a:r>
            <a:r>
              <a:rPr lang="fr-FR" sz="1050" dirty="0">
                <a:latin typeface="Courier New" panose="02070309020205020404" pitchFamily="49" charset="0"/>
                <a:ea typeface="Verdana"/>
                <a:cs typeface="Courier New" panose="02070309020205020404" pitchFamily="49" charset="0"/>
              </a:rPr>
              <a:t>="</a:t>
            </a:r>
            <a:r>
              <a:rPr lang="fr-FR" sz="1050" dirty="0" err="1">
                <a:latin typeface="Courier New" panose="02070309020205020404" pitchFamily="49" charset="0"/>
                <a:ea typeface="Verdana"/>
                <a:cs typeface="Courier New" panose="02070309020205020404" pitchFamily="49" charset="0"/>
              </a:rPr>
              <a:t>fr-FR</a:t>
            </a:r>
            <a:r>
              <a:rPr lang="fr-FR" sz="1050" dirty="0">
                <a:latin typeface="Courier New" panose="02070309020205020404" pitchFamily="49" charset="0"/>
                <a:ea typeface="Verdana"/>
                <a:cs typeface="Courier New" panose="02070309020205020404" pitchFamily="49" charset="0"/>
              </a:rPr>
              <a:t>"&gt;</a:t>
            </a:r>
          </a:p>
          <a:p>
            <a:pPr marL="0" indent="0">
              <a:buNone/>
            </a:pPr>
            <a:r>
              <a:rPr lang="fr-FR" sz="1050" dirty="0">
                <a:latin typeface="Courier New" panose="02070309020205020404" pitchFamily="49" charset="0"/>
                <a:ea typeface="Verdana"/>
                <a:cs typeface="Courier New" panose="02070309020205020404" pitchFamily="49" charset="0"/>
              </a:rPr>
              <a:t>&lt;</a:t>
            </a:r>
            <a:r>
              <a:rPr lang="fr-FR" sz="1050" b="1" dirty="0" err="1">
                <a:latin typeface="Courier New" panose="02070309020205020404" pitchFamily="49" charset="0"/>
                <a:ea typeface="Verdana"/>
                <a:cs typeface="Courier New" panose="02070309020205020404" pitchFamily="49" charset="0"/>
              </a:rPr>
              <a:t>head</a:t>
            </a:r>
            <a:r>
              <a:rPr lang="fr-FR" sz="1050" dirty="0">
                <a:latin typeface="Courier New" panose="02070309020205020404" pitchFamily="49" charset="0"/>
                <a:ea typeface="Verdana"/>
                <a:cs typeface="Courier New" panose="02070309020205020404" pitchFamily="49" charset="0"/>
              </a:rPr>
              <a:t>&gt;</a:t>
            </a:r>
          </a:p>
          <a:p>
            <a:pPr marL="0" indent="0">
              <a:buNone/>
            </a:pPr>
            <a:r>
              <a:rPr lang="fr-FR" sz="1050" dirty="0">
                <a:latin typeface="Courier New" panose="02070309020205020404" pitchFamily="49" charset="0"/>
                <a:ea typeface="Verdana"/>
                <a:cs typeface="Courier New" panose="02070309020205020404" pitchFamily="49" charset="0"/>
              </a:rPr>
              <a:t>    &lt;</a:t>
            </a:r>
            <a:r>
              <a:rPr lang="fr-FR" sz="1050" b="1" dirty="0" err="1">
                <a:latin typeface="Courier New" panose="02070309020205020404" pitchFamily="49" charset="0"/>
                <a:ea typeface="Verdana"/>
                <a:cs typeface="Courier New" panose="02070309020205020404" pitchFamily="49" charset="0"/>
              </a:rPr>
              <a:t>title</a:t>
            </a:r>
            <a:r>
              <a:rPr lang="fr-FR" sz="1050" dirty="0">
                <a:latin typeface="Courier New" panose="02070309020205020404" pitchFamily="49" charset="0"/>
                <a:ea typeface="Verdana"/>
                <a:cs typeface="Courier New" panose="02070309020205020404" pitchFamily="49" charset="0"/>
              </a:rPr>
              <a:t>&gt;Mon titre&lt;/</a:t>
            </a:r>
            <a:r>
              <a:rPr lang="fr-FR" sz="1050" dirty="0" err="1">
                <a:latin typeface="Courier New" panose="02070309020205020404" pitchFamily="49" charset="0"/>
                <a:ea typeface="Verdana"/>
                <a:cs typeface="Courier New" panose="02070309020205020404" pitchFamily="49" charset="0"/>
              </a:rPr>
              <a:t>title</a:t>
            </a:r>
            <a:r>
              <a:rPr lang="fr-FR" sz="1050" dirty="0">
                <a:latin typeface="Courier New" panose="02070309020205020404" pitchFamily="49" charset="0"/>
                <a:ea typeface="Verdana"/>
                <a:cs typeface="Courier New" panose="02070309020205020404" pitchFamily="49" charset="0"/>
              </a:rPr>
              <a:t>&gt;</a:t>
            </a:r>
          </a:p>
          <a:p>
            <a:pPr marL="0" indent="0">
              <a:buNone/>
            </a:pPr>
            <a:r>
              <a:rPr lang="fr-FR" sz="1050" dirty="0">
                <a:latin typeface="Courier New" panose="02070309020205020404" pitchFamily="49" charset="0"/>
                <a:ea typeface="Verdana"/>
                <a:cs typeface="Courier New" panose="02070309020205020404" pitchFamily="49" charset="0"/>
              </a:rPr>
              <a:t>&lt;/</a:t>
            </a:r>
            <a:r>
              <a:rPr lang="fr-FR" sz="1050" dirty="0" err="1">
                <a:latin typeface="Courier New" panose="02070309020205020404" pitchFamily="49" charset="0"/>
                <a:ea typeface="Verdana"/>
                <a:cs typeface="Courier New" panose="02070309020205020404" pitchFamily="49" charset="0"/>
              </a:rPr>
              <a:t>head</a:t>
            </a:r>
            <a:r>
              <a:rPr lang="fr-FR" sz="1050" dirty="0">
                <a:latin typeface="Courier New" panose="02070309020205020404" pitchFamily="49" charset="0"/>
                <a:ea typeface="Verdana"/>
                <a:cs typeface="Courier New" panose="02070309020205020404" pitchFamily="49" charset="0"/>
              </a:rPr>
              <a:t>&gt;</a:t>
            </a:r>
          </a:p>
          <a:p>
            <a:pPr marL="0" indent="0">
              <a:buNone/>
            </a:pPr>
            <a:r>
              <a:rPr lang="fr-FR" sz="1050" dirty="0">
                <a:latin typeface="Courier New" panose="02070309020205020404" pitchFamily="49" charset="0"/>
                <a:ea typeface="Verdana"/>
                <a:cs typeface="Courier New" panose="02070309020205020404" pitchFamily="49" charset="0"/>
              </a:rPr>
              <a:t>&lt;</a:t>
            </a:r>
            <a:r>
              <a:rPr lang="fr-FR" sz="1050" b="1" dirty="0">
                <a:latin typeface="Courier New" panose="02070309020205020404" pitchFamily="49" charset="0"/>
                <a:ea typeface="Verdana"/>
                <a:cs typeface="Courier New" panose="02070309020205020404" pitchFamily="49" charset="0"/>
              </a:rPr>
              <a:t>body</a:t>
            </a:r>
            <a:r>
              <a:rPr lang="fr-FR" sz="1050" dirty="0">
                <a:latin typeface="Courier New" panose="02070309020205020404" pitchFamily="49" charset="0"/>
                <a:ea typeface="Verdana"/>
                <a:cs typeface="Courier New" panose="02070309020205020404" pitchFamily="49" charset="0"/>
              </a:rPr>
              <a:t>&gt;</a:t>
            </a:r>
          </a:p>
          <a:p>
            <a:pPr marL="0" indent="0">
              <a:buNone/>
            </a:pPr>
            <a:r>
              <a:rPr lang="fr-FR" sz="1050" dirty="0">
                <a:latin typeface="Courier New" panose="02070309020205020404" pitchFamily="49" charset="0"/>
                <a:ea typeface="Verdana"/>
                <a:cs typeface="Courier New" panose="02070309020205020404" pitchFamily="49" charset="0"/>
              </a:rPr>
              <a:t>    &lt;</a:t>
            </a:r>
            <a:r>
              <a:rPr lang="fr-FR" sz="1050" b="1" dirty="0">
                <a:latin typeface="Courier New" panose="02070309020205020404" pitchFamily="49" charset="0"/>
                <a:ea typeface="Verdana"/>
                <a:cs typeface="Courier New" panose="02070309020205020404" pitchFamily="49" charset="0"/>
              </a:rPr>
              <a:t>h1</a:t>
            </a:r>
            <a:r>
              <a:rPr lang="fr-FR" sz="1050" dirty="0">
                <a:latin typeface="Courier New" panose="02070309020205020404" pitchFamily="49" charset="0"/>
                <a:ea typeface="Verdana"/>
                <a:cs typeface="Courier New" panose="02070309020205020404" pitchFamily="49" charset="0"/>
              </a:rPr>
              <a:t>&gt;Jean Bon&lt;/h1&gt;</a:t>
            </a:r>
          </a:p>
          <a:p>
            <a:pPr marL="0" indent="0">
              <a:buNone/>
            </a:pPr>
            <a:r>
              <a:rPr lang="fr-FR" sz="1050" dirty="0">
                <a:latin typeface="Courier New" panose="02070309020205020404" pitchFamily="49" charset="0"/>
                <a:ea typeface="Verdana"/>
                <a:cs typeface="Courier New" panose="02070309020205020404" pitchFamily="49" charset="0"/>
              </a:rPr>
              <a:t>    &lt;</a:t>
            </a:r>
            <a:r>
              <a:rPr lang="fr-FR" sz="1050" b="1" dirty="0">
                <a:latin typeface="Courier New" panose="02070309020205020404" pitchFamily="49" charset="0"/>
                <a:ea typeface="Verdana"/>
                <a:cs typeface="Courier New" panose="02070309020205020404" pitchFamily="49" charset="0"/>
              </a:rPr>
              <a:t>p</a:t>
            </a:r>
            <a:r>
              <a:rPr lang="fr-FR" sz="1050" dirty="0">
                <a:latin typeface="Courier New" panose="02070309020205020404" pitchFamily="49" charset="0"/>
                <a:ea typeface="Verdana"/>
                <a:cs typeface="Courier New" panose="02070309020205020404" pitchFamily="49" charset="0"/>
              </a:rPr>
              <a:t>&gt;Ma première page web. </a:t>
            </a:r>
            <a:r>
              <a:rPr lang="fr-FR" sz="1050" dirty="0" err="1">
                <a:latin typeface="Courier New" panose="02070309020205020404" pitchFamily="49" charset="0"/>
                <a:ea typeface="Verdana"/>
                <a:cs typeface="Courier New" panose="02070309020205020404" pitchFamily="49" charset="0"/>
              </a:rPr>
              <a:t>Youhou</a:t>
            </a:r>
            <a:r>
              <a:rPr lang="fr-FR" sz="1050" dirty="0">
                <a:latin typeface="Courier New" panose="02070309020205020404" pitchFamily="49" charset="0"/>
                <a:ea typeface="Verdana"/>
                <a:cs typeface="Courier New" panose="02070309020205020404" pitchFamily="49" charset="0"/>
              </a:rPr>
              <a:t>!&lt;/p&gt;</a:t>
            </a:r>
          </a:p>
          <a:p>
            <a:pPr marL="0" indent="0">
              <a:buNone/>
            </a:pPr>
            <a:r>
              <a:rPr lang="fr-FR" sz="1050" dirty="0">
                <a:latin typeface="Courier New" panose="02070309020205020404" pitchFamily="49" charset="0"/>
                <a:ea typeface="Verdana"/>
                <a:cs typeface="Courier New" panose="02070309020205020404" pitchFamily="49" charset="0"/>
              </a:rPr>
              <a:t>&lt;/body&gt;</a:t>
            </a:r>
          </a:p>
          <a:p>
            <a:pPr marL="0" indent="0">
              <a:buNone/>
            </a:pPr>
            <a:r>
              <a:rPr lang="fr-FR" sz="1050" dirty="0">
                <a:latin typeface="Courier New" panose="02070309020205020404" pitchFamily="49" charset="0"/>
                <a:ea typeface="Verdana"/>
                <a:cs typeface="Courier New" panose="02070309020205020404" pitchFamily="49" charset="0"/>
              </a:rPr>
              <a:t>&lt;/html&gt;</a:t>
            </a:r>
          </a:p>
        </p:txBody>
      </p:sp>
      <p:sp>
        <p:nvSpPr>
          <p:cNvPr id="4" name="ZoneTexte 3">
            <a:extLst>
              <a:ext uri="{FF2B5EF4-FFF2-40B4-BE49-F238E27FC236}">
                <a16:creationId xmlns:a16="http://schemas.microsoft.com/office/drawing/2014/main" id="{7CE717D6-724B-4871-8CE9-A6BE48DA990B}"/>
              </a:ext>
            </a:extLst>
          </p:cNvPr>
          <p:cNvSpPr txBox="1"/>
          <p:nvPr/>
        </p:nvSpPr>
        <p:spPr>
          <a:xfrm>
            <a:off x="3663143" y="2356467"/>
            <a:ext cx="5318855" cy="246221"/>
          </a:xfrm>
          <a:prstGeom prst="rect">
            <a:avLst/>
          </a:prstGeom>
          <a:noFill/>
        </p:spPr>
        <p:txBody>
          <a:bodyPr wrap="square" rtlCol="0">
            <a:spAutoFit/>
          </a:bodyPr>
          <a:lstStyle/>
          <a:p>
            <a:r>
              <a:rPr lang="fr-FR" sz="1000" i="1" dirty="0">
                <a:solidFill>
                  <a:srgbClr val="0089C4"/>
                </a:solidFill>
                <a:latin typeface="Verdana"/>
                <a:cs typeface="Verdana"/>
              </a:rPr>
              <a:t>La langue utilisée dans le texte du document : ici, le français de France</a:t>
            </a:r>
          </a:p>
        </p:txBody>
      </p:sp>
      <p:sp>
        <p:nvSpPr>
          <p:cNvPr id="6" name="ZoneTexte 5">
            <a:extLst>
              <a:ext uri="{FF2B5EF4-FFF2-40B4-BE49-F238E27FC236}">
                <a16:creationId xmlns:a16="http://schemas.microsoft.com/office/drawing/2014/main" id="{0D7440FF-5DAD-457D-93F7-37B53EFAEF51}"/>
              </a:ext>
            </a:extLst>
          </p:cNvPr>
          <p:cNvSpPr txBox="1"/>
          <p:nvPr/>
        </p:nvSpPr>
        <p:spPr>
          <a:xfrm>
            <a:off x="3663143" y="2169835"/>
            <a:ext cx="2968393" cy="246221"/>
          </a:xfrm>
          <a:prstGeom prst="rect">
            <a:avLst/>
          </a:prstGeom>
          <a:noFill/>
        </p:spPr>
        <p:txBody>
          <a:bodyPr wrap="square" rtlCol="0">
            <a:spAutoFit/>
          </a:bodyPr>
          <a:lstStyle/>
          <a:p>
            <a:r>
              <a:rPr lang="fr-FR" sz="1000" i="1" dirty="0">
                <a:solidFill>
                  <a:srgbClr val="0089C4"/>
                </a:solidFill>
                <a:latin typeface="Verdana"/>
                <a:cs typeface="Verdana"/>
              </a:rPr>
              <a:t>Le type de document dont il s’agit : HTML</a:t>
            </a:r>
          </a:p>
        </p:txBody>
      </p:sp>
      <p:sp>
        <p:nvSpPr>
          <p:cNvPr id="7" name="ZoneTexte 6">
            <a:extLst>
              <a:ext uri="{FF2B5EF4-FFF2-40B4-BE49-F238E27FC236}">
                <a16:creationId xmlns:a16="http://schemas.microsoft.com/office/drawing/2014/main" id="{F19856DB-9E1C-4CD5-8532-0F71F7E2F470}"/>
              </a:ext>
            </a:extLst>
          </p:cNvPr>
          <p:cNvSpPr txBox="1"/>
          <p:nvPr/>
        </p:nvSpPr>
        <p:spPr>
          <a:xfrm>
            <a:off x="3663143" y="2558108"/>
            <a:ext cx="5318855" cy="246221"/>
          </a:xfrm>
          <a:prstGeom prst="rect">
            <a:avLst/>
          </a:prstGeom>
          <a:noFill/>
        </p:spPr>
        <p:txBody>
          <a:bodyPr wrap="square" rtlCol="0">
            <a:spAutoFit/>
          </a:bodyPr>
          <a:lstStyle/>
          <a:p>
            <a:r>
              <a:rPr lang="fr-FR" sz="1000" i="1" dirty="0">
                <a:solidFill>
                  <a:srgbClr val="0089C4"/>
                </a:solidFill>
                <a:latin typeface="Verdana"/>
                <a:cs typeface="Verdana"/>
              </a:rPr>
              <a:t>L’en-tête du document. On y met des informations générales</a:t>
            </a:r>
          </a:p>
        </p:txBody>
      </p:sp>
      <p:sp>
        <p:nvSpPr>
          <p:cNvPr id="9" name="ZoneTexte 8">
            <a:extLst>
              <a:ext uri="{FF2B5EF4-FFF2-40B4-BE49-F238E27FC236}">
                <a16:creationId xmlns:a16="http://schemas.microsoft.com/office/drawing/2014/main" id="{84ECD8EC-1776-4DA1-840E-ECB3FC1CC9F1}"/>
              </a:ext>
            </a:extLst>
          </p:cNvPr>
          <p:cNvSpPr txBox="1"/>
          <p:nvPr/>
        </p:nvSpPr>
        <p:spPr>
          <a:xfrm>
            <a:off x="3663143" y="2742125"/>
            <a:ext cx="5318855" cy="246221"/>
          </a:xfrm>
          <a:prstGeom prst="rect">
            <a:avLst/>
          </a:prstGeom>
          <a:noFill/>
        </p:spPr>
        <p:txBody>
          <a:bodyPr wrap="square" rtlCol="0">
            <a:spAutoFit/>
          </a:bodyPr>
          <a:lstStyle/>
          <a:p>
            <a:r>
              <a:rPr lang="fr-FR" sz="1000" i="1" dirty="0">
                <a:solidFill>
                  <a:srgbClr val="0089C4"/>
                </a:solidFill>
                <a:latin typeface="Verdana"/>
                <a:cs typeface="Verdana"/>
              </a:rPr>
              <a:t>Le titre du document. Il apparaitra dans l’onglet du navigateur, et dans Google</a:t>
            </a:r>
          </a:p>
        </p:txBody>
      </p:sp>
      <p:sp>
        <p:nvSpPr>
          <p:cNvPr id="10" name="ZoneTexte 9">
            <a:extLst>
              <a:ext uri="{FF2B5EF4-FFF2-40B4-BE49-F238E27FC236}">
                <a16:creationId xmlns:a16="http://schemas.microsoft.com/office/drawing/2014/main" id="{1F0F4768-09F4-4E60-BF0D-0EE45CD3E2A5}"/>
              </a:ext>
            </a:extLst>
          </p:cNvPr>
          <p:cNvSpPr txBox="1"/>
          <p:nvPr/>
        </p:nvSpPr>
        <p:spPr>
          <a:xfrm>
            <a:off x="3663143" y="3123380"/>
            <a:ext cx="5318855" cy="246221"/>
          </a:xfrm>
          <a:prstGeom prst="rect">
            <a:avLst/>
          </a:prstGeom>
          <a:noFill/>
        </p:spPr>
        <p:txBody>
          <a:bodyPr wrap="square" rtlCol="0">
            <a:spAutoFit/>
          </a:bodyPr>
          <a:lstStyle/>
          <a:p>
            <a:r>
              <a:rPr lang="fr-FR" sz="1000" i="1" dirty="0">
                <a:solidFill>
                  <a:srgbClr val="0089C4"/>
                </a:solidFill>
                <a:latin typeface="Verdana"/>
                <a:cs typeface="Verdana"/>
              </a:rPr>
              <a:t>Le corps du document. C’est là qu’on met tout le contenu principal de la page !</a:t>
            </a:r>
          </a:p>
        </p:txBody>
      </p:sp>
      <p:sp>
        <p:nvSpPr>
          <p:cNvPr id="11" name="ZoneTexte 10">
            <a:extLst>
              <a:ext uri="{FF2B5EF4-FFF2-40B4-BE49-F238E27FC236}">
                <a16:creationId xmlns:a16="http://schemas.microsoft.com/office/drawing/2014/main" id="{DB4FDCC7-5B3C-492B-BAC6-7D0B991B3A84}"/>
              </a:ext>
            </a:extLst>
          </p:cNvPr>
          <p:cNvSpPr txBox="1"/>
          <p:nvPr/>
        </p:nvSpPr>
        <p:spPr>
          <a:xfrm>
            <a:off x="3663143" y="3325021"/>
            <a:ext cx="5318855" cy="246221"/>
          </a:xfrm>
          <a:prstGeom prst="rect">
            <a:avLst/>
          </a:prstGeom>
          <a:noFill/>
        </p:spPr>
        <p:txBody>
          <a:bodyPr wrap="square" rtlCol="0">
            <a:spAutoFit/>
          </a:bodyPr>
          <a:lstStyle/>
          <a:p>
            <a:r>
              <a:rPr lang="fr-FR" sz="1000" i="1" dirty="0">
                <a:solidFill>
                  <a:srgbClr val="0089C4"/>
                </a:solidFill>
                <a:latin typeface="Verdana"/>
                <a:cs typeface="Verdana"/>
              </a:rPr>
              <a:t>Le premier niveau de titre du contenu. Une sorte de « Premier paragraphe »</a:t>
            </a:r>
          </a:p>
        </p:txBody>
      </p:sp>
      <p:sp>
        <p:nvSpPr>
          <p:cNvPr id="12" name="ZoneTexte 11">
            <a:extLst>
              <a:ext uri="{FF2B5EF4-FFF2-40B4-BE49-F238E27FC236}">
                <a16:creationId xmlns:a16="http://schemas.microsoft.com/office/drawing/2014/main" id="{833B698F-2F4F-432E-B917-1D8D0530DF0D}"/>
              </a:ext>
            </a:extLst>
          </p:cNvPr>
          <p:cNvSpPr txBox="1"/>
          <p:nvPr/>
        </p:nvSpPr>
        <p:spPr>
          <a:xfrm>
            <a:off x="3663143" y="3515648"/>
            <a:ext cx="4087352" cy="246221"/>
          </a:xfrm>
          <a:prstGeom prst="rect">
            <a:avLst/>
          </a:prstGeom>
          <a:noFill/>
        </p:spPr>
        <p:txBody>
          <a:bodyPr wrap="square" rtlCol="0">
            <a:spAutoFit/>
          </a:bodyPr>
          <a:lstStyle/>
          <a:p>
            <a:r>
              <a:rPr lang="fr-FR" sz="1000" i="1" dirty="0">
                <a:solidFill>
                  <a:srgbClr val="0089C4"/>
                </a:solidFill>
                <a:latin typeface="Verdana"/>
                <a:cs typeface="Verdana"/>
              </a:rPr>
              <a:t>Le paragraphe dans lequel on met notre texte.</a:t>
            </a:r>
          </a:p>
        </p:txBody>
      </p:sp>
      <p:sp>
        <p:nvSpPr>
          <p:cNvPr id="13" name="ZoneTexte 12">
            <a:extLst>
              <a:ext uri="{FF2B5EF4-FFF2-40B4-BE49-F238E27FC236}">
                <a16:creationId xmlns:a16="http://schemas.microsoft.com/office/drawing/2014/main" id="{369D46A0-1E86-405B-9C96-AD4A0979EE88}"/>
              </a:ext>
            </a:extLst>
          </p:cNvPr>
          <p:cNvSpPr txBox="1"/>
          <p:nvPr/>
        </p:nvSpPr>
        <p:spPr>
          <a:xfrm>
            <a:off x="3663143" y="3903921"/>
            <a:ext cx="4087353" cy="400110"/>
          </a:xfrm>
          <a:prstGeom prst="rect">
            <a:avLst/>
          </a:prstGeom>
          <a:noFill/>
        </p:spPr>
        <p:txBody>
          <a:bodyPr wrap="square" rtlCol="0">
            <a:spAutoFit/>
          </a:bodyPr>
          <a:lstStyle/>
          <a:p>
            <a:r>
              <a:rPr lang="fr-FR" sz="1000" i="1" dirty="0">
                <a:solidFill>
                  <a:srgbClr val="0089C4"/>
                </a:solidFill>
                <a:latin typeface="Verdana"/>
                <a:cs typeface="Verdana"/>
              </a:rPr>
              <a:t>On n’oublie pas de fermer toutes les balises qu’on ouvre !</a:t>
            </a:r>
          </a:p>
          <a:p>
            <a:r>
              <a:rPr lang="fr-FR" sz="1000" i="1" dirty="0">
                <a:solidFill>
                  <a:srgbClr val="0089C4"/>
                </a:solidFill>
                <a:latin typeface="Verdana"/>
                <a:cs typeface="Verdana"/>
              </a:rPr>
              <a:t>Sinon on risque d’avoir une page bizarre voire une erreur.</a:t>
            </a:r>
          </a:p>
        </p:txBody>
      </p:sp>
    </p:spTree>
    <p:extLst>
      <p:ext uri="{BB962C8B-B14F-4D97-AF65-F5344CB8AC3E}">
        <p14:creationId xmlns:p14="http://schemas.microsoft.com/office/powerpoint/2010/main" val="3777206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2" rIns="91423" bIns="45712" numCol="1" anchor="ctr" anchorCtr="0" compatLnSpc="1">
            <a:prstTxWarp prst="textNoShape">
              <a:avLst/>
            </a:prstTxWarp>
          </a:bodyPr>
          <a:lstStyle/>
          <a:p>
            <a:r>
              <a:rPr lang="fr-FR" dirty="0"/>
              <a:t>Le HTML</a:t>
            </a:r>
          </a:p>
        </p:txBody>
      </p:sp>
      <p:sp>
        <p:nvSpPr>
          <p:cNvPr id="8" name="Espace réservé du contenu 7">
            <a:extLst>
              <a:ext uri="{FF2B5EF4-FFF2-40B4-BE49-F238E27FC236}">
                <a16:creationId xmlns:a16="http://schemas.microsoft.com/office/drawing/2014/main" id="{945334D8-93E7-407F-B94A-40409D952828}"/>
              </a:ext>
            </a:extLst>
          </p:cNvPr>
          <p:cNvSpPr>
            <a:spLocks noGrp="1"/>
          </p:cNvSpPr>
          <p:nvPr>
            <p:ph idx="1"/>
          </p:nvPr>
        </p:nvSpPr>
        <p:spPr>
          <a:xfrm>
            <a:off x="162002" y="952501"/>
            <a:ext cx="8551691" cy="4084320"/>
          </a:xfrm>
        </p:spPr>
        <p:txBody>
          <a:bodyPr/>
          <a:lstStyle/>
          <a:p>
            <a:pPr marL="0" indent="0">
              <a:buNone/>
            </a:pPr>
            <a:r>
              <a:rPr lang="fr-FR" sz="1400" b="1" kern="1200" dirty="0">
                <a:solidFill>
                  <a:srgbClr val="0066A1"/>
                </a:solidFill>
                <a:latin typeface="Verdana"/>
                <a:ea typeface="Verdana" pitchFamily="34" charset="0"/>
              </a:rPr>
              <a:t>Encodage</a:t>
            </a:r>
            <a:endParaRPr lang="fr-FR" sz="1400" dirty="0">
              <a:latin typeface="Verdana"/>
              <a:ea typeface="Verdana"/>
            </a:endParaRPr>
          </a:p>
          <a:p>
            <a:r>
              <a:rPr lang="fr-FR" sz="1400" dirty="0">
                <a:latin typeface="Verdana"/>
                <a:ea typeface="Verdana"/>
              </a:rPr>
              <a:t>Parfois, il y a des problèmes avec les caractères spéciaux. Ici, c’est le cas avec le caractère « è ». Si l’on n’utilise pas le bon </a:t>
            </a:r>
            <a:r>
              <a:rPr lang="fr-FR" sz="1400" b="1" dirty="0">
                <a:latin typeface="Verdana"/>
                <a:ea typeface="Verdana"/>
              </a:rPr>
              <a:t>encodage</a:t>
            </a:r>
            <a:r>
              <a:rPr lang="fr-FR" sz="1400" dirty="0">
                <a:latin typeface="Verdana"/>
                <a:ea typeface="Verdana"/>
              </a:rPr>
              <a:t>, le caractère spécial n’est pas bien interprété par le navigateur :</a:t>
            </a:r>
          </a:p>
          <a:p>
            <a:endParaRPr lang="fr-FR" sz="1400" dirty="0">
              <a:latin typeface="Verdana"/>
              <a:ea typeface="Verdana"/>
            </a:endParaRPr>
          </a:p>
          <a:p>
            <a:r>
              <a:rPr lang="fr-FR" sz="1400" dirty="0">
                <a:latin typeface="Verdana"/>
                <a:ea typeface="Verdana"/>
              </a:rPr>
              <a:t>On résout le problème dans Notepad++ en modifiant l’encodage. On remplace « ANSI » par « </a:t>
            </a:r>
            <a:r>
              <a:rPr lang="fr-FR" sz="1400" b="1" dirty="0">
                <a:latin typeface="Verdana"/>
                <a:ea typeface="Verdana"/>
              </a:rPr>
              <a:t>UTF-8</a:t>
            </a:r>
            <a:r>
              <a:rPr lang="fr-FR" sz="1400" dirty="0">
                <a:latin typeface="Verdana"/>
                <a:ea typeface="Verdana"/>
              </a:rPr>
              <a:t> »</a:t>
            </a:r>
          </a:p>
          <a:p>
            <a:pPr marL="0" indent="0">
              <a:buNone/>
            </a:pPr>
            <a:endParaRPr lang="fr-FR" sz="1400" dirty="0">
              <a:latin typeface="Verdana"/>
              <a:ea typeface="Verdana"/>
            </a:endParaRPr>
          </a:p>
        </p:txBody>
      </p:sp>
      <p:pic>
        <p:nvPicPr>
          <p:cNvPr id="3" name="Image 2">
            <a:extLst>
              <a:ext uri="{FF2B5EF4-FFF2-40B4-BE49-F238E27FC236}">
                <a16:creationId xmlns:a16="http://schemas.microsoft.com/office/drawing/2014/main" id="{2908919F-5C23-4CBA-8CA8-7DA7DE1429BA}"/>
              </a:ext>
            </a:extLst>
          </p:cNvPr>
          <p:cNvPicPr>
            <a:picLocks noChangeAspect="1"/>
          </p:cNvPicPr>
          <p:nvPr/>
        </p:nvPicPr>
        <p:blipFill>
          <a:blip r:embed="rId3"/>
          <a:stretch>
            <a:fillRect/>
          </a:stretch>
        </p:blipFill>
        <p:spPr>
          <a:xfrm>
            <a:off x="523872" y="2681941"/>
            <a:ext cx="3913974" cy="2354880"/>
          </a:xfrm>
          <a:prstGeom prst="rect">
            <a:avLst/>
          </a:prstGeom>
        </p:spPr>
      </p:pic>
      <p:pic>
        <p:nvPicPr>
          <p:cNvPr id="4" name="Image 3">
            <a:extLst>
              <a:ext uri="{FF2B5EF4-FFF2-40B4-BE49-F238E27FC236}">
                <a16:creationId xmlns:a16="http://schemas.microsoft.com/office/drawing/2014/main" id="{3F0C84BC-F01C-4D52-BBC4-111A94E69E8D}"/>
              </a:ext>
            </a:extLst>
          </p:cNvPr>
          <p:cNvPicPr>
            <a:picLocks noChangeAspect="1"/>
          </p:cNvPicPr>
          <p:nvPr/>
        </p:nvPicPr>
        <p:blipFill rotWithShape="1">
          <a:blip r:embed="rId4"/>
          <a:srcRect t="60850" b="11401"/>
          <a:stretch/>
        </p:blipFill>
        <p:spPr>
          <a:xfrm>
            <a:off x="3196507" y="1703400"/>
            <a:ext cx="2499771" cy="297696"/>
          </a:xfrm>
          <a:prstGeom prst="rect">
            <a:avLst/>
          </a:prstGeom>
        </p:spPr>
      </p:pic>
    </p:spTree>
    <p:extLst>
      <p:ext uri="{BB962C8B-B14F-4D97-AF65-F5344CB8AC3E}">
        <p14:creationId xmlns:p14="http://schemas.microsoft.com/office/powerpoint/2010/main" val="3924173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tos v4.0">
  <a:themeElements>
    <a:clrScheme name="Custom 1">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66A1"/>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theme>
</file>

<file path=ppt/theme/theme10.xml><?xml version="1.0" encoding="utf-8"?>
<a:theme xmlns:a="http://schemas.openxmlformats.org/drawingml/2006/main" name="3_Atos v4.0">
  <a:themeElements>
    <a:clrScheme name="Atos Principal Colors 2">
      <a:dk1>
        <a:sysClr val="windowText" lastClr="000000"/>
      </a:dk1>
      <a:lt1>
        <a:sysClr val="window" lastClr="FFFFFF"/>
      </a:lt1>
      <a:dk2>
        <a:srgbClr val="0066A1"/>
      </a:dk2>
      <a:lt2>
        <a:srgbClr val="00AFD8"/>
      </a:lt2>
      <a:accent1>
        <a:srgbClr val="0066A1"/>
      </a:accent1>
      <a:accent2>
        <a:srgbClr val="0089C4"/>
      </a:accent2>
      <a:accent3>
        <a:srgbClr val="00AFD8"/>
      </a:accent3>
      <a:accent4>
        <a:srgbClr val="0066A1"/>
      </a:accent4>
      <a:accent5>
        <a:srgbClr val="0089C4"/>
      </a:accent5>
      <a:accent6>
        <a:srgbClr val="0066A1"/>
      </a:accent6>
      <a:hlink>
        <a:srgbClr val="FFFFFF"/>
      </a:hlink>
      <a:folHlink>
        <a:srgbClr val="D8D8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extLst>
    <a:ext uri="{05A4C25C-085E-4340-85A3-A5531E510DB2}">
      <thm15:themeFamily xmlns:thm15="http://schemas.microsoft.com/office/thememl/2012/main" name="Atos Consulting 16-9 V4.03.pptx" id="{88E1A0FA-DDEB-4ABF-BC9B-40EC9EC8AA47}" vid="{153D6C86-E28D-42FA-A085-92A2AEFB754F}"/>
    </a:ext>
  </a:extLst>
</a:theme>
</file>

<file path=ppt/theme/theme11.xml><?xml version="1.0" encoding="utf-8"?>
<a:theme xmlns:a="http://schemas.openxmlformats.org/drawingml/2006/main" name="5_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6_Atos v4.0">
  <a:themeElements>
    <a:clrScheme name="Atos Principal Colors 2">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theme>
</file>

<file path=ppt/theme/theme13.xml><?xml version="1.0" encoding="utf-8"?>
<a:theme xmlns:a="http://schemas.openxmlformats.org/drawingml/2006/main" name="3_Conception personnalisée">
  <a:themeElements>
    <a:clrScheme name="atos color guide RGB">
      <a:dk1>
        <a:srgbClr val="000000"/>
      </a:dk1>
      <a:lt1>
        <a:srgbClr val="FFFFFF"/>
      </a:lt1>
      <a:dk2>
        <a:srgbClr val="829DC7"/>
      </a:dk2>
      <a:lt2>
        <a:srgbClr val="83C9C3"/>
      </a:lt2>
      <a:accent1>
        <a:srgbClr val="0066A1"/>
      </a:accent1>
      <a:accent2>
        <a:srgbClr val="00B2A9"/>
      </a:accent2>
      <a:accent3>
        <a:srgbClr val="A626AA"/>
      </a:accent3>
      <a:accent4>
        <a:srgbClr val="6639B7"/>
      </a:accent4>
      <a:accent5>
        <a:srgbClr val="AEA400"/>
      </a:accent5>
      <a:accent6>
        <a:srgbClr val="FF6319"/>
      </a:accent6>
      <a:hlink>
        <a:srgbClr val="AD77B2"/>
      </a:hlink>
      <a:folHlink>
        <a:srgbClr val="8876B4"/>
      </a:folHlink>
    </a:clrScheme>
    <a:fontScheme name="Verdana">
      <a:majorFont>
        <a:latin typeface="Verdana"/>
        <a:ea typeface=""/>
        <a:cs typeface=""/>
        <a:font script="Jpan" typeface="ＭＳ 明朝"/>
      </a:majorFont>
      <a:minorFont>
        <a:latin typeface="Verdana"/>
        <a:ea typeface=""/>
        <a:cs typeface=""/>
        <a:font script="Jpan" typeface="ＭＳ 明朝"/>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smtClean="0">
            <a:latin typeface="Verdana"/>
            <a:cs typeface="Verdana"/>
          </a:defRPr>
        </a:defPPr>
      </a:lstStyle>
    </a:txDef>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7_Atos v4.0">
  <a:themeElements>
    <a:clrScheme name="Custom 1">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66A1"/>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theme>
</file>

<file path=ppt/theme/theme15.xml><?xml version="1.0" encoding="utf-8"?>
<a:theme xmlns:a="http://schemas.openxmlformats.org/drawingml/2006/main" name="4_Conception personnalisée">
  <a:themeElements>
    <a:clrScheme name="atos color guide RGB">
      <a:dk1>
        <a:srgbClr val="000000"/>
      </a:dk1>
      <a:lt1>
        <a:srgbClr val="FFFFFF"/>
      </a:lt1>
      <a:dk2>
        <a:srgbClr val="829DC7"/>
      </a:dk2>
      <a:lt2>
        <a:srgbClr val="83C9C3"/>
      </a:lt2>
      <a:accent1>
        <a:srgbClr val="0066A1"/>
      </a:accent1>
      <a:accent2>
        <a:srgbClr val="00B2A9"/>
      </a:accent2>
      <a:accent3>
        <a:srgbClr val="A626AA"/>
      </a:accent3>
      <a:accent4>
        <a:srgbClr val="6639B7"/>
      </a:accent4>
      <a:accent5>
        <a:srgbClr val="AEA400"/>
      </a:accent5>
      <a:accent6>
        <a:srgbClr val="FF6319"/>
      </a:accent6>
      <a:hlink>
        <a:srgbClr val="AD77B2"/>
      </a:hlink>
      <a:folHlink>
        <a:srgbClr val="8876B4"/>
      </a:folHlink>
    </a:clrScheme>
    <a:fontScheme name="Verdana">
      <a:majorFont>
        <a:latin typeface="Verdana"/>
        <a:ea typeface=""/>
        <a:cs typeface=""/>
        <a:font script="Jpan" typeface="ＭＳ 明朝"/>
      </a:majorFont>
      <a:minorFont>
        <a:latin typeface="Verdana"/>
        <a:ea typeface=""/>
        <a:cs typeface=""/>
        <a:font script="Jpan" typeface="ＭＳ 明朝"/>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smtClean="0">
            <a:latin typeface="Verdana"/>
            <a:cs typeface="Verdana"/>
          </a:defRPr>
        </a:defPPr>
      </a:lstStyle>
    </a:txDef>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nception personnalisée">
  <a:themeElements>
    <a:clrScheme name="atos color guide RGB">
      <a:dk1>
        <a:srgbClr val="000000"/>
      </a:dk1>
      <a:lt1>
        <a:srgbClr val="FFFFFF"/>
      </a:lt1>
      <a:dk2>
        <a:srgbClr val="829DC7"/>
      </a:dk2>
      <a:lt2>
        <a:srgbClr val="83C9C3"/>
      </a:lt2>
      <a:accent1>
        <a:srgbClr val="0066A1"/>
      </a:accent1>
      <a:accent2>
        <a:srgbClr val="00B2A9"/>
      </a:accent2>
      <a:accent3>
        <a:srgbClr val="A626AA"/>
      </a:accent3>
      <a:accent4>
        <a:srgbClr val="6639B7"/>
      </a:accent4>
      <a:accent5>
        <a:srgbClr val="AEA400"/>
      </a:accent5>
      <a:accent6>
        <a:srgbClr val="FF6319"/>
      </a:accent6>
      <a:hlink>
        <a:srgbClr val="AD77B2"/>
      </a:hlink>
      <a:folHlink>
        <a:srgbClr val="8876B4"/>
      </a:folHlink>
    </a:clrScheme>
    <a:fontScheme name="Verdana">
      <a:majorFont>
        <a:latin typeface="Verdana"/>
        <a:ea typeface=""/>
        <a:cs typeface=""/>
        <a:font script="Jpan" typeface="ＭＳ 明朝"/>
      </a:majorFont>
      <a:minorFont>
        <a:latin typeface="Verdana"/>
        <a:ea typeface=""/>
        <a:cs typeface=""/>
        <a:font script="Jpan" typeface="ＭＳ 明朝"/>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smtClean="0">
            <a:latin typeface="Verdana"/>
            <a:cs typeface="Verdana"/>
          </a:defRPr>
        </a:defPPr>
      </a:lstStyle>
    </a:txDef>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Atos v4.0">
  <a:themeElements>
    <a:clrScheme name="Custom 1">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66A1"/>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extLst>
    <a:ext uri="{05A4C25C-085E-4340-85A3-A5531E510DB2}">
      <thm15:themeFamily xmlns:thm15="http://schemas.microsoft.com/office/thememl/2012/main" name="Atos V6.potx" id="{F645D406-C5AC-4A51-93E5-2150A0BD63F7}" vid="{C7D54601-45EF-4707-BA0E-361D00A72210}"/>
    </a:ext>
  </a:extLst>
</a:theme>
</file>

<file path=ppt/theme/theme4.xml><?xml version="1.0" encoding="utf-8"?>
<a:theme xmlns:a="http://schemas.openxmlformats.org/drawingml/2006/main" name="2_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Atos v4.0">
  <a:themeElements>
    <a:clrScheme name="Custom 1">
      <a:dk1>
        <a:sysClr val="windowText" lastClr="000000"/>
      </a:dk1>
      <a:lt1>
        <a:sysClr val="window" lastClr="FFFFFF"/>
      </a:lt1>
      <a:dk2>
        <a:srgbClr val="0066A1"/>
      </a:dk2>
      <a:lt2>
        <a:srgbClr val="FFFFFF"/>
      </a:lt2>
      <a:accent1>
        <a:srgbClr val="0066A1"/>
      </a:accent1>
      <a:accent2>
        <a:srgbClr val="0089C4"/>
      </a:accent2>
      <a:accent3>
        <a:srgbClr val="00AFD8"/>
      </a:accent3>
      <a:accent4>
        <a:srgbClr val="0066A1"/>
      </a:accent4>
      <a:accent5>
        <a:srgbClr val="0089C4"/>
      </a:accent5>
      <a:accent6>
        <a:srgbClr val="0066A1"/>
      </a:accent6>
      <a:hlink>
        <a:srgbClr val="0066A1"/>
      </a:hlink>
      <a:folHlink>
        <a:srgbClr val="00AFD8"/>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Atos Primary Color Atos Blue">
      <a:srgbClr val="0066A1"/>
    </a:custClr>
    <a:custClr name="Atos Primary Color White">
      <a:srgbClr val="FFFFFF"/>
    </a:custClr>
    <a:custClr name="Atos Primary Color Grey">
      <a:srgbClr val="808080"/>
    </a:custClr>
    <a:custClr name="Atos Primary Color Black">
      <a:srgbClr val="000000"/>
    </a:custClr>
    <a:custClr name="Atos Secondary Color Orange">
      <a:srgbClr val="FA6119"/>
    </a:custClr>
    <a:custClr name="Atos Secondary Color Yellow">
      <a:srgbClr val="9E9500"/>
    </a:custClr>
    <a:custClr name="Atos Secondary Color Dark purple">
      <a:srgbClr val="6639B7"/>
    </a:custClr>
    <a:custClr name="Atos Secondary Color Light purple">
      <a:srgbClr val="A626AA"/>
    </a:custClr>
    <a:custClr name="Atos Secondary Color Teal">
      <a:srgbClr val="00A59C"/>
    </a:custClr>
    <a:custClr name="Atos Complementary Color Green">
      <a:srgbClr val="3F9C35"/>
    </a:custClr>
    <a:custClr name="Atos Complementary Color Pink">
      <a:srgbClr val="D71F85"/>
    </a:custClr>
    <a:custClr name="Atos Complementary Color Dark grey">
      <a:srgbClr val="898D8D"/>
    </a:custClr>
    <a:custClr name="Atos Complementary Color Light blue">
      <a:srgbClr val="00AFD8"/>
    </a:custClr>
    <a:custClr name="Atos Complementary Color Blue">
      <a:srgbClr val="0089C4"/>
    </a:custClr>
  </a:custClrLst>
</a:theme>
</file>

<file path=ppt/theme/theme6.xml><?xml version="1.0" encoding="utf-8"?>
<a:theme xmlns:a="http://schemas.openxmlformats.org/drawingml/2006/main" name="2_Conception personnalisée">
  <a:themeElements>
    <a:clrScheme name="atos color guide RGB">
      <a:dk1>
        <a:srgbClr val="000000"/>
      </a:dk1>
      <a:lt1>
        <a:srgbClr val="FFFFFF"/>
      </a:lt1>
      <a:dk2>
        <a:srgbClr val="829DC7"/>
      </a:dk2>
      <a:lt2>
        <a:srgbClr val="83C9C3"/>
      </a:lt2>
      <a:accent1>
        <a:srgbClr val="0066A1"/>
      </a:accent1>
      <a:accent2>
        <a:srgbClr val="00B2A9"/>
      </a:accent2>
      <a:accent3>
        <a:srgbClr val="A626AA"/>
      </a:accent3>
      <a:accent4>
        <a:srgbClr val="6639B7"/>
      </a:accent4>
      <a:accent5>
        <a:srgbClr val="AEA400"/>
      </a:accent5>
      <a:accent6>
        <a:srgbClr val="FF6319"/>
      </a:accent6>
      <a:hlink>
        <a:srgbClr val="AD77B2"/>
      </a:hlink>
      <a:folHlink>
        <a:srgbClr val="8876B4"/>
      </a:folHlink>
    </a:clrScheme>
    <a:fontScheme name="Verdana">
      <a:majorFont>
        <a:latin typeface="Verdana"/>
        <a:ea typeface=""/>
        <a:cs typeface=""/>
        <a:font script="Jpan" typeface="ＭＳ 明朝"/>
      </a:majorFont>
      <a:minorFont>
        <a:latin typeface="Verdana"/>
        <a:ea typeface=""/>
        <a:cs typeface=""/>
        <a:font script="Jpan" typeface="ＭＳ 明朝"/>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smtClean="0">
            <a:latin typeface="Verdana"/>
            <a:cs typeface="Verdana"/>
          </a:defRPr>
        </a:defPPr>
      </a:lstStyle>
    </a:txDef>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PT - Atos05_13">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Worldline v4.0">
  <a:themeElements>
    <a:clrScheme name="Custom 2">
      <a:dk1>
        <a:sysClr val="windowText" lastClr="000000"/>
      </a:dk1>
      <a:lt1>
        <a:sysClr val="window" lastClr="FFFFFF"/>
      </a:lt1>
      <a:dk2>
        <a:srgbClr val="0066A1"/>
      </a:dk2>
      <a:lt2>
        <a:srgbClr val="539BC9"/>
      </a:lt2>
      <a:accent1>
        <a:srgbClr val="0066A1"/>
      </a:accent1>
      <a:accent2>
        <a:srgbClr val="FF6319"/>
      </a:accent2>
      <a:accent3>
        <a:srgbClr val="00B2A9"/>
      </a:accent3>
      <a:accent4>
        <a:srgbClr val="A626AA"/>
      </a:accent4>
      <a:accent5>
        <a:srgbClr val="6639B7"/>
      </a:accent5>
      <a:accent6>
        <a:srgbClr val="AEA400"/>
      </a:accent6>
      <a:hlink>
        <a:srgbClr val="539BC9"/>
      </a:hlink>
      <a:folHlink>
        <a:srgbClr val="808080"/>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2"/>
          </a:solidFill>
        </a:ln>
        <a:effectLst/>
      </a:spPr>
      <a:bodyPr lIns="82834" tIns="41416" rIns="82834" bIns="41416" rtlCol="0" anchor="ctr"/>
      <a:lstStyle>
        <a:defPPr algn="ctr" defTabSz="896338">
          <a:defRPr sz="1700">
            <a:solidFill>
              <a:prstClr val="white"/>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1_PPT - Atos05_13">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6EA2F1C723B64E8EB73BC3B016CE29" ma:contentTypeVersion="4" ma:contentTypeDescription="Crée un document." ma:contentTypeScope="" ma:versionID="7f33bb5aa1c8c10bdb5769c4117964ed">
  <xsd:schema xmlns:xsd="http://www.w3.org/2001/XMLSchema" xmlns:xs="http://www.w3.org/2001/XMLSchema" xmlns:p="http://schemas.microsoft.com/office/2006/metadata/properties" xmlns:ns2="6207ae48-48d4-4f35-96c4-ca606bd8366c" xmlns:ns3="5c689909-2d34-4f85-9cd8-632cec45830f" targetNamespace="http://schemas.microsoft.com/office/2006/metadata/properties" ma:root="true" ma:fieldsID="ae83c51c4b660217d78bcc2e799d7ff1" ns2:_="" ns3:_="">
    <xsd:import namespace="6207ae48-48d4-4f35-96c4-ca606bd8366c"/>
    <xsd:import namespace="5c689909-2d34-4f85-9cd8-632cec4583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07ae48-48d4-4f35-96c4-ca606bd836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689909-2d34-4f85-9cd8-632cec45830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9B44A-4CF7-434C-A278-462478FDE8D7}">
  <ds:schemaRefs>
    <ds:schemaRef ds:uri="http://schemas.microsoft.com/office/infopath/2007/PartnerControls"/>
    <ds:schemaRef ds:uri="http://schemas.microsoft.com/office/2006/documentManagement/types"/>
    <ds:schemaRef ds:uri="6207ae48-48d4-4f35-96c4-ca606bd8366c"/>
    <ds:schemaRef ds:uri="http://purl.org/dc/elements/1.1/"/>
    <ds:schemaRef ds:uri="http://schemas.microsoft.com/office/2006/metadata/properties"/>
    <ds:schemaRef ds:uri="http://schemas.openxmlformats.org/package/2006/metadata/core-properties"/>
    <ds:schemaRef ds:uri="http://purl.org/dc/terms/"/>
    <ds:schemaRef ds:uri="5c689909-2d34-4f85-9cd8-632cec45830f"/>
    <ds:schemaRef ds:uri="http://www.w3.org/XML/1998/namespace"/>
    <ds:schemaRef ds:uri="http://purl.org/dc/dcmitype/"/>
  </ds:schemaRefs>
</ds:datastoreItem>
</file>

<file path=customXml/itemProps2.xml><?xml version="1.0" encoding="utf-8"?>
<ds:datastoreItem xmlns:ds="http://schemas.openxmlformats.org/officeDocument/2006/customXml" ds:itemID="{9DE35863-53A5-4411-AE09-F88BB037F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07ae48-48d4-4f35-96c4-ca606bd8366c"/>
    <ds:schemaRef ds:uri="5c689909-2d34-4f85-9cd8-632cec4583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6CE0DF-F14B-480E-8BB2-075A909740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25593</TotalTime>
  <Words>1162</Words>
  <Application>Microsoft Office PowerPoint</Application>
  <PresentationFormat>Affichage à l'écran (16:9)</PresentationFormat>
  <Paragraphs>154</Paragraphs>
  <Slides>17</Slides>
  <Notes>9</Notes>
  <HiddenSlides>0</HiddenSlides>
  <MMClips>0</MMClips>
  <ScaleCrop>false</ScaleCrop>
  <HeadingPairs>
    <vt:vector size="8" baseType="variant">
      <vt:variant>
        <vt:lpstr>Polices utilisées</vt:lpstr>
      </vt:variant>
      <vt:variant>
        <vt:i4>11</vt:i4>
      </vt:variant>
      <vt:variant>
        <vt:lpstr>Thème</vt:lpstr>
      </vt:variant>
      <vt:variant>
        <vt:i4>15</vt:i4>
      </vt:variant>
      <vt:variant>
        <vt:lpstr>Serveurs OLE incorporés</vt:lpstr>
      </vt:variant>
      <vt:variant>
        <vt:i4>1</vt:i4>
      </vt:variant>
      <vt:variant>
        <vt:lpstr>Titres des diapositives</vt:lpstr>
      </vt:variant>
      <vt:variant>
        <vt:i4>17</vt:i4>
      </vt:variant>
    </vt:vector>
  </HeadingPairs>
  <TitlesOfParts>
    <vt:vector size="44" baseType="lpstr">
      <vt:lpstr>Arial</vt:lpstr>
      <vt:lpstr>Bree Serif</vt:lpstr>
      <vt:lpstr>Calibri</vt:lpstr>
      <vt:lpstr>Courier New</vt:lpstr>
      <vt:lpstr>Lucida Sans</vt:lpstr>
      <vt:lpstr>Lucida Sans Unicode</vt:lpstr>
      <vt:lpstr>Rambla</vt:lpstr>
      <vt:lpstr>Stag Medium</vt:lpstr>
      <vt:lpstr>Stag Sans Book</vt:lpstr>
      <vt:lpstr>Times New Roman</vt:lpstr>
      <vt:lpstr>Verdana</vt:lpstr>
      <vt:lpstr>Atos v4.0</vt:lpstr>
      <vt:lpstr>1_Conception personnalisée</vt:lpstr>
      <vt:lpstr>1_Atos v4.0</vt:lpstr>
      <vt:lpstr>2_Atos v4.0</vt:lpstr>
      <vt:lpstr>4_Atos v4.0</vt:lpstr>
      <vt:lpstr>2_Conception personnalisée</vt:lpstr>
      <vt:lpstr>PPT - Atos05_13</vt:lpstr>
      <vt:lpstr>Worldline v4.0</vt:lpstr>
      <vt:lpstr>1_PPT - Atos05_13</vt:lpstr>
      <vt:lpstr>3_Atos v4.0</vt:lpstr>
      <vt:lpstr>5_Atos v4.0</vt:lpstr>
      <vt:lpstr>6_Atos v4.0</vt:lpstr>
      <vt:lpstr>3_Conception personnalisée</vt:lpstr>
      <vt:lpstr>7_Atos v4.0</vt:lpstr>
      <vt:lpstr>4_Conception personnalisée</vt:lpstr>
      <vt:lpstr>think-cell Slide</vt:lpstr>
      <vt:lpstr>Stage d’observation de 3è Découvrir HTML et CSS</vt:lpstr>
      <vt:lpstr>C’est quoi le HTML et le CSS ?</vt:lpstr>
      <vt:lpstr>Introduction</vt:lpstr>
      <vt:lpstr>Introduction</vt:lpstr>
      <vt:lpstr>Compatible avec tous les écrans</vt:lpstr>
      <vt:lpstr>Introduction</vt:lpstr>
      <vt:lpstr> Exercice pratique</vt:lpstr>
      <vt:lpstr>Le HTML</vt:lpstr>
      <vt:lpstr>Le HTML</vt:lpstr>
      <vt:lpstr> Un peu de style ?</vt:lpstr>
      <vt:lpstr>Le CSS</vt:lpstr>
      <vt:lpstr>Le CSS</vt:lpstr>
      <vt:lpstr>Le CSS</vt:lpstr>
      <vt:lpstr> Créer un joli CV</vt:lpstr>
      <vt:lpstr>Créer des Titres et des listes</vt:lpstr>
      <vt:lpstr>A toi de jouer !</vt:lpstr>
      <vt:lpstr>Bravo !      </vt:lpstr>
    </vt:vector>
  </TitlesOfParts>
  <Company>Atos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Katoen, Ronald</dc:creator>
  <cp:lastModifiedBy>BIGOT DE LA TOUANNE, PIERRE</cp:lastModifiedBy>
  <cp:revision>59</cp:revision>
  <dcterms:created xsi:type="dcterms:W3CDTF">2016-04-04T15:49:24Z</dcterms:created>
  <dcterms:modified xsi:type="dcterms:W3CDTF">2021-01-26T16:28:52Z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t:lpwstr>dd-mm-yyyy</vt:lpwstr>
  </property>
  <property fmtid="{D5CDD505-2E9C-101B-9397-08002B2CF9AE}" pid="3" name="Author">
    <vt:lpwstr/>
  </property>
  <property fmtid="{D5CDD505-2E9C-101B-9397-08002B2CF9AE}" pid="4" name="GBU">
    <vt:lpwstr/>
  </property>
  <property fmtid="{D5CDD505-2E9C-101B-9397-08002B2CF9AE}" pid="5" name="Division">
    <vt:lpwstr/>
  </property>
  <property fmtid="{D5CDD505-2E9C-101B-9397-08002B2CF9AE}" pid="6" name="Department">
    <vt:lpwstr/>
  </property>
  <property fmtid="{D5CDD505-2E9C-101B-9397-08002B2CF9AE}" pid="7" name="Classification">
    <vt:lpwstr>© Atos - For internal use</vt:lpwstr>
  </property>
  <property fmtid="{D5CDD505-2E9C-101B-9397-08002B2CF9AE}" pid="8" name="ContentTypeId">
    <vt:lpwstr>0x010100676EA2F1C723B64E8EB73BC3B016CE29</vt:lpwstr>
  </property>
  <property fmtid="{D5CDD505-2E9C-101B-9397-08002B2CF9AE}" pid="9" name="TemplateUrl">
    <vt:lpwstr/>
  </property>
  <property fmtid="{D5CDD505-2E9C-101B-9397-08002B2CF9AE}" pid="10" name="xd_Signature">
    <vt:bool>false</vt:bool>
  </property>
  <property fmtid="{D5CDD505-2E9C-101B-9397-08002B2CF9AE}" pid="11" name="xd_ProgID">
    <vt:lpwstr/>
  </property>
  <property fmtid="{D5CDD505-2E9C-101B-9397-08002B2CF9AE}" pid="12" name="MSIP_Label_e463cba9-5f6c-478d-9329-7b2295e4e8ed_Enabled">
    <vt:lpwstr>true</vt:lpwstr>
  </property>
  <property fmtid="{D5CDD505-2E9C-101B-9397-08002B2CF9AE}" pid="13" name="MSIP_Label_e463cba9-5f6c-478d-9329-7b2295e4e8ed_SetDate">
    <vt:lpwstr>2020-11-23T11:52:08Z</vt:lpwstr>
  </property>
  <property fmtid="{D5CDD505-2E9C-101B-9397-08002B2CF9AE}" pid="14" name="MSIP_Label_e463cba9-5f6c-478d-9329-7b2295e4e8ed_Method">
    <vt:lpwstr>Standard</vt:lpwstr>
  </property>
  <property fmtid="{D5CDD505-2E9C-101B-9397-08002B2CF9AE}" pid="15" name="MSIP_Label_e463cba9-5f6c-478d-9329-7b2295e4e8ed_Name">
    <vt:lpwstr>All Employees_2</vt:lpwstr>
  </property>
  <property fmtid="{D5CDD505-2E9C-101B-9397-08002B2CF9AE}" pid="16" name="MSIP_Label_e463cba9-5f6c-478d-9329-7b2295e4e8ed_SiteId">
    <vt:lpwstr>33440fc6-b7c7-412c-bb73-0e70b0198d5a</vt:lpwstr>
  </property>
  <property fmtid="{D5CDD505-2E9C-101B-9397-08002B2CF9AE}" pid="17" name="MSIP_Label_e463cba9-5f6c-478d-9329-7b2295e4e8ed_ActionId">
    <vt:lpwstr>bdd84e4d-d507-4ced-a192-7bcdd3e12a61</vt:lpwstr>
  </property>
  <property fmtid="{D5CDD505-2E9C-101B-9397-08002B2CF9AE}" pid="18" name="MSIP_Label_e463cba9-5f6c-478d-9329-7b2295e4e8ed_ContentBits">
    <vt:lpwstr>0</vt:lpwstr>
  </property>
</Properties>
</file>